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8" r:id="rId6"/>
    <p:sldId id="260" r:id="rId7"/>
    <p:sldId id="262" r:id="rId8"/>
    <p:sldId id="263" r:id="rId9"/>
    <p:sldId id="264" r:id="rId10"/>
    <p:sldId id="265" r:id="rId11"/>
    <p:sldId id="257" r:id="rId12"/>
    <p:sldId id="259" r:id="rId13"/>
    <p:sldId id="261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B3655C3-EBDA-4E0C-9977-88CFB1C6E70A}" v="3574" dt="2020-04-15T06:03:13.3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81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02" y="2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ss" userId="bb0c85aa-cad6-42eb-9b86-3b0dd0e2f749" providerId="ADAL" clId="{7B3655C3-EBDA-4E0C-9977-88CFB1C6E70A}"/>
    <pc:docChg chg="undo redo custSel addSld modSld modMainMaster">
      <pc:chgData name="nss" userId="bb0c85aa-cad6-42eb-9b86-3b0dd0e2f749" providerId="ADAL" clId="{7B3655C3-EBDA-4E0C-9977-88CFB1C6E70A}" dt="2020-04-15T06:03:13.323" v="6909"/>
      <pc:docMkLst>
        <pc:docMk/>
      </pc:docMkLst>
      <pc:sldChg chg="addSp delSp modSp modTransition modAnim">
        <pc:chgData name="nss" userId="bb0c85aa-cad6-42eb-9b86-3b0dd0e2f749" providerId="ADAL" clId="{7B3655C3-EBDA-4E0C-9977-88CFB1C6E70A}" dt="2020-04-15T06:03:13.323" v="6909"/>
        <pc:sldMkLst>
          <pc:docMk/>
          <pc:sldMk cId="3433724198" sldId="256"/>
        </pc:sldMkLst>
        <pc:spChg chg="mod">
          <ac:chgData name="nss" userId="bb0c85aa-cad6-42eb-9b86-3b0dd0e2f749" providerId="ADAL" clId="{7B3655C3-EBDA-4E0C-9977-88CFB1C6E70A}" dt="2020-04-10T01:26:06.998" v="3775"/>
          <ac:spMkLst>
            <pc:docMk/>
            <pc:sldMk cId="3433724198" sldId="256"/>
            <ac:spMk id="11" creationId="{310805DC-A74D-4C68-BB98-02EEB01CFBD9}"/>
          </ac:spMkLst>
        </pc:spChg>
        <pc:picChg chg="add del mod">
          <ac:chgData name="nss" userId="bb0c85aa-cad6-42eb-9b86-3b0dd0e2f749" providerId="ADAL" clId="{7B3655C3-EBDA-4E0C-9977-88CFB1C6E70A}" dt="2020-04-15T04:18:22.458" v="5544"/>
          <ac:picMkLst>
            <pc:docMk/>
            <pc:sldMk cId="3433724198" sldId="256"/>
            <ac:picMk id="2" creationId="{194CA44E-A731-4D7A-AE13-C99FDEEE9B36}"/>
          </ac:picMkLst>
        </pc:picChg>
        <pc:picChg chg="add del mod">
          <ac:chgData name="nss" userId="bb0c85aa-cad6-42eb-9b86-3b0dd0e2f749" providerId="ADAL" clId="{7B3655C3-EBDA-4E0C-9977-88CFB1C6E70A}" dt="2020-04-15T05:56:35.218" v="6899"/>
          <ac:picMkLst>
            <pc:docMk/>
            <pc:sldMk cId="3433724198" sldId="256"/>
            <ac:picMk id="3" creationId="{171BA2CC-9B83-4460-9768-92C67C0B3D18}"/>
          </ac:picMkLst>
        </pc:picChg>
        <pc:picChg chg="add del mod">
          <ac:chgData name="nss" userId="bb0c85aa-cad6-42eb-9b86-3b0dd0e2f749" providerId="ADAL" clId="{7B3655C3-EBDA-4E0C-9977-88CFB1C6E70A}" dt="2020-04-15T05:57:28.947" v="6901"/>
          <ac:picMkLst>
            <pc:docMk/>
            <pc:sldMk cId="3433724198" sldId="256"/>
            <ac:picMk id="4" creationId="{93B06F66-3B73-4610-95BC-8BB2D8CBD7E2}"/>
          </ac:picMkLst>
        </pc:picChg>
        <pc:picChg chg="add del mod">
          <ac:chgData name="nss" userId="bb0c85aa-cad6-42eb-9b86-3b0dd0e2f749" providerId="ADAL" clId="{7B3655C3-EBDA-4E0C-9977-88CFB1C6E70A}" dt="2020-04-15T05:57:31.892" v="6902"/>
          <ac:picMkLst>
            <pc:docMk/>
            <pc:sldMk cId="3433724198" sldId="256"/>
            <ac:picMk id="5" creationId="{1BFB1D3C-5BF3-49CE-B2E3-443EAE75F088}"/>
          </ac:picMkLst>
        </pc:picChg>
        <pc:picChg chg="add del mod">
          <ac:chgData name="nss" userId="bb0c85aa-cad6-42eb-9b86-3b0dd0e2f749" providerId="ADAL" clId="{7B3655C3-EBDA-4E0C-9977-88CFB1C6E70A}" dt="2020-04-15T06:00:31.966" v="6908"/>
          <ac:picMkLst>
            <pc:docMk/>
            <pc:sldMk cId="3433724198" sldId="256"/>
            <ac:picMk id="6" creationId="{01FF812A-8181-4B89-BFE8-1819278B60D2}"/>
          </ac:picMkLst>
        </pc:picChg>
        <pc:picChg chg="add mod">
          <ac:chgData name="nss" userId="bb0c85aa-cad6-42eb-9b86-3b0dd0e2f749" providerId="ADAL" clId="{7B3655C3-EBDA-4E0C-9977-88CFB1C6E70A}" dt="2020-04-15T06:03:13.323" v="6909"/>
          <ac:picMkLst>
            <pc:docMk/>
            <pc:sldMk cId="3433724198" sldId="256"/>
            <ac:picMk id="7" creationId="{79367F48-56B3-4172-B42A-067349563D16}"/>
          </ac:picMkLst>
        </pc:picChg>
      </pc:sldChg>
      <pc:sldChg chg="modTransition">
        <pc:chgData name="nss" userId="bb0c85aa-cad6-42eb-9b86-3b0dd0e2f749" providerId="ADAL" clId="{7B3655C3-EBDA-4E0C-9977-88CFB1C6E70A}" dt="2020-04-15T06:00:29.493" v="6907"/>
        <pc:sldMkLst>
          <pc:docMk/>
          <pc:sldMk cId="1593523868" sldId="257"/>
        </pc:sldMkLst>
      </pc:sldChg>
      <pc:sldChg chg="addSp delSp modSp modTransition modAnim">
        <pc:chgData name="nss" userId="bb0c85aa-cad6-42eb-9b86-3b0dd0e2f749" providerId="ADAL" clId="{7B3655C3-EBDA-4E0C-9977-88CFB1C6E70A}" dt="2020-04-15T06:03:13.323" v="6909"/>
        <pc:sldMkLst>
          <pc:docMk/>
          <pc:sldMk cId="1535896441" sldId="258"/>
        </pc:sldMkLst>
        <pc:spChg chg="mod">
          <ac:chgData name="nss" userId="bb0c85aa-cad6-42eb-9b86-3b0dd0e2f749" providerId="ADAL" clId="{7B3655C3-EBDA-4E0C-9977-88CFB1C6E70A}" dt="2020-04-09T23:24:37.515" v="1"/>
          <ac:spMkLst>
            <pc:docMk/>
            <pc:sldMk cId="1535896441" sldId="258"/>
            <ac:spMk id="6" creationId="{C7B18EF5-ADEC-4729-887C-EAAB22B081E8}"/>
          </ac:spMkLst>
        </pc:spChg>
        <pc:spChg chg="add">
          <ac:chgData name="nss" userId="bb0c85aa-cad6-42eb-9b86-3b0dd0e2f749" providerId="ADAL" clId="{7B3655C3-EBDA-4E0C-9977-88CFB1C6E70A}" dt="2020-04-11T05:31:03.768" v="4607"/>
          <ac:spMkLst>
            <pc:docMk/>
            <pc:sldMk cId="1535896441" sldId="258"/>
            <ac:spMk id="80" creationId="{08E3C380-5BFE-4D4F-B343-1CA894E2DBCC}"/>
          </ac:spMkLst>
        </pc:spChg>
        <pc:grpChg chg="del">
          <ac:chgData name="nss" userId="bb0c85aa-cad6-42eb-9b86-3b0dd0e2f749" providerId="ADAL" clId="{7B3655C3-EBDA-4E0C-9977-88CFB1C6E70A}" dt="2020-04-10T01:04:32.329" v="3166"/>
          <ac:grpSpMkLst>
            <pc:docMk/>
            <pc:sldMk cId="1535896441" sldId="258"/>
            <ac:grpSpMk id="79" creationId="{421B80A3-EBC9-4836-8A50-2B9BD3ADDB6C}"/>
          </ac:grpSpMkLst>
        </pc:grpChg>
        <pc:picChg chg="add del mod">
          <ac:chgData name="nss" userId="bb0c85aa-cad6-42eb-9b86-3b0dd0e2f749" providerId="ADAL" clId="{7B3655C3-EBDA-4E0C-9977-88CFB1C6E70A}" dt="2020-04-15T04:18:22.458" v="5544"/>
          <ac:picMkLst>
            <pc:docMk/>
            <pc:sldMk cId="1535896441" sldId="258"/>
            <ac:picMk id="2" creationId="{F4519686-C86F-49DC-A2C1-5D23034933A6}"/>
          </ac:picMkLst>
        </pc:picChg>
        <pc:picChg chg="add del mod">
          <ac:chgData name="nss" userId="bb0c85aa-cad6-42eb-9b86-3b0dd0e2f749" providerId="ADAL" clId="{7B3655C3-EBDA-4E0C-9977-88CFB1C6E70A}" dt="2020-04-15T05:56:35.218" v="6899"/>
          <ac:picMkLst>
            <pc:docMk/>
            <pc:sldMk cId="1535896441" sldId="258"/>
            <ac:picMk id="3" creationId="{036325F5-4023-4D69-A8D9-289C664FC972}"/>
          </ac:picMkLst>
        </pc:picChg>
        <pc:picChg chg="add del mod">
          <ac:chgData name="nss" userId="bb0c85aa-cad6-42eb-9b86-3b0dd0e2f749" providerId="ADAL" clId="{7B3655C3-EBDA-4E0C-9977-88CFB1C6E70A}" dt="2020-04-15T05:57:31.892" v="6902"/>
          <ac:picMkLst>
            <pc:docMk/>
            <pc:sldMk cId="1535896441" sldId="258"/>
            <ac:picMk id="4" creationId="{3CAFF114-A97C-4806-8C8A-D7DAD2A3B3F7}"/>
          </ac:picMkLst>
        </pc:picChg>
        <pc:picChg chg="add del mod">
          <ac:chgData name="nss" userId="bb0c85aa-cad6-42eb-9b86-3b0dd0e2f749" providerId="ADAL" clId="{7B3655C3-EBDA-4E0C-9977-88CFB1C6E70A}" dt="2020-04-15T06:00:31.966" v="6908"/>
          <ac:picMkLst>
            <pc:docMk/>
            <pc:sldMk cId="1535896441" sldId="258"/>
            <ac:picMk id="5" creationId="{03CB01CD-DD5F-4F79-8297-89FD8AB1B8C2}"/>
          </ac:picMkLst>
        </pc:picChg>
        <pc:picChg chg="add mod">
          <ac:chgData name="nss" userId="bb0c85aa-cad6-42eb-9b86-3b0dd0e2f749" providerId="ADAL" clId="{7B3655C3-EBDA-4E0C-9977-88CFB1C6E70A}" dt="2020-04-15T06:03:13.323" v="6909"/>
          <ac:picMkLst>
            <pc:docMk/>
            <pc:sldMk cId="1535896441" sldId="258"/>
            <ac:picMk id="7" creationId="{72548DE5-42D0-4A3A-95F2-29B403E5BE5A}"/>
          </ac:picMkLst>
        </pc:picChg>
      </pc:sldChg>
      <pc:sldChg chg="addSp delSp modSp modTransition modAnim">
        <pc:chgData name="nss" userId="bb0c85aa-cad6-42eb-9b86-3b0dd0e2f749" providerId="ADAL" clId="{7B3655C3-EBDA-4E0C-9977-88CFB1C6E70A}" dt="2020-04-15T06:00:29.493" v="6907"/>
        <pc:sldMkLst>
          <pc:docMk/>
          <pc:sldMk cId="3031003799" sldId="259"/>
        </pc:sldMkLst>
        <pc:spChg chg="add del">
          <ac:chgData name="nss" userId="bb0c85aa-cad6-42eb-9b86-3b0dd0e2f749" providerId="ADAL" clId="{7B3655C3-EBDA-4E0C-9977-88CFB1C6E70A}" dt="2020-04-15T05:19:40.522" v="6883"/>
          <ac:spMkLst>
            <pc:docMk/>
            <pc:sldMk cId="3031003799" sldId="259"/>
            <ac:spMk id="80" creationId="{8553BEC4-FDC3-4BD1-A293-8AD9B629B3FB}"/>
          </ac:spMkLst>
        </pc:spChg>
        <pc:spChg chg="add del mod">
          <ac:chgData name="nss" userId="bb0c85aa-cad6-42eb-9b86-3b0dd0e2f749" providerId="ADAL" clId="{7B3655C3-EBDA-4E0C-9977-88CFB1C6E70A}" dt="2020-04-09T23:55:28.124" v="110"/>
          <ac:spMkLst>
            <pc:docMk/>
            <pc:sldMk cId="3031003799" sldId="259"/>
            <ac:spMk id="81" creationId="{1ACF7271-263D-49BE-9557-7595D3A0F8CD}"/>
          </ac:spMkLst>
        </pc:spChg>
        <pc:spChg chg="add del">
          <ac:chgData name="nss" userId="bb0c85aa-cad6-42eb-9b86-3b0dd0e2f749" providerId="ADAL" clId="{7B3655C3-EBDA-4E0C-9977-88CFB1C6E70A}" dt="2020-04-15T05:19:40.522" v="6883"/>
          <ac:spMkLst>
            <pc:docMk/>
            <pc:sldMk cId="3031003799" sldId="259"/>
            <ac:spMk id="81" creationId="{80C85FCA-6551-401C-9443-43D0720AD252}"/>
          </ac:spMkLst>
        </pc:spChg>
        <pc:spChg chg="add">
          <ac:chgData name="nss" userId="bb0c85aa-cad6-42eb-9b86-3b0dd0e2f749" providerId="ADAL" clId="{7B3655C3-EBDA-4E0C-9977-88CFB1C6E70A}" dt="2020-04-11T06:31:52.628" v="4777"/>
          <ac:spMkLst>
            <pc:docMk/>
            <pc:sldMk cId="3031003799" sldId="259"/>
            <ac:spMk id="93" creationId="{1FC93507-C581-45F6-B139-97732E557086}"/>
          </ac:spMkLst>
        </pc:spChg>
        <pc:graphicFrameChg chg="add del mod">
          <ac:chgData name="nss" userId="bb0c85aa-cad6-42eb-9b86-3b0dd0e2f749" providerId="ADAL" clId="{7B3655C3-EBDA-4E0C-9977-88CFB1C6E70A}" dt="2020-04-09T23:55:28.124" v="110"/>
          <ac:graphicFrameMkLst>
            <pc:docMk/>
            <pc:sldMk cId="3031003799" sldId="259"/>
            <ac:graphicFrameMk id="83" creationId="{FFEEC58C-4295-4EBF-97FA-2911663301C6}"/>
          </ac:graphicFrameMkLst>
        </pc:graphicFrameChg>
        <pc:picChg chg="add del mod">
          <ac:chgData name="nss" userId="bb0c85aa-cad6-42eb-9b86-3b0dd0e2f749" providerId="ADAL" clId="{7B3655C3-EBDA-4E0C-9977-88CFB1C6E70A}" dt="2020-04-09T23:55:28.124" v="110"/>
          <ac:picMkLst>
            <pc:docMk/>
            <pc:sldMk cId="3031003799" sldId="259"/>
            <ac:picMk id="80" creationId="{4A7DA255-A904-4D63-876E-C9D193940961}"/>
          </ac:picMkLst>
        </pc:picChg>
        <pc:picChg chg="add del">
          <ac:chgData name="nss" userId="bb0c85aa-cad6-42eb-9b86-3b0dd0e2f749" providerId="ADAL" clId="{7B3655C3-EBDA-4E0C-9977-88CFB1C6E70A}" dt="2020-04-10T01:03:20.910" v="3158"/>
          <ac:picMkLst>
            <pc:docMk/>
            <pc:sldMk cId="3031003799" sldId="259"/>
            <ac:picMk id="84" creationId="{50D0944C-E028-47E4-865B-FFA1945EA2AA}"/>
          </ac:picMkLst>
        </pc:picChg>
        <pc:picChg chg="add del">
          <ac:chgData name="nss" userId="bb0c85aa-cad6-42eb-9b86-3b0dd0e2f749" providerId="ADAL" clId="{7B3655C3-EBDA-4E0C-9977-88CFB1C6E70A}" dt="2020-04-10T01:03:20.910" v="3158"/>
          <ac:picMkLst>
            <pc:docMk/>
            <pc:sldMk cId="3031003799" sldId="259"/>
            <ac:picMk id="85" creationId="{7D96C9A5-C98D-4E04-99D2-2FC96F211553}"/>
          </ac:picMkLst>
        </pc:picChg>
        <pc:picChg chg="add del">
          <ac:chgData name="nss" userId="bb0c85aa-cad6-42eb-9b86-3b0dd0e2f749" providerId="ADAL" clId="{7B3655C3-EBDA-4E0C-9977-88CFB1C6E70A}" dt="2020-04-10T01:03:20.910" v="3158"/>
          <ac:picMkLst>
            <pc:docMk/>
            <pc:sldMk cId="3031003799" sldId="259"/>
            <ac:picMk id="92" creationId="{BB014A31-0E56-476D-9846-C5E777DFC8B6}"/>
          </ac:picMkLst>
        </pc:picChg>
      </pc:sldChg>
      <pc:sldChg chg="addSp delSp modSp modTransition modAnim">
        <pc:chgData name="nss" userId="bb0c85aa-cad6-42eb-9b86-3b0dd0e2f749" providerId="ADAL" clId="{7B3655C3-EBDA-4E0C-9977-88CFB1C6E70A}" dt="2020-04-15T06:03:13.323" v="6909"/>
        <pc:sldMkLst>
          <pc:docMk/>
          <pc:sldMk cId="3246565436" sldId="260"/>
        </pc:sldMkLst>
        <pc:spChg chg="add del">
          <ac:chgData name="nss" userId="bb0c85aa-cad6-42eb-9b86-3b0dd0e2f749" providerId="ADAL" clId="{7B3655C3-EBDA-4E0C-9977-88CFB1C6E70A}" dt="2020-04-09T23:47:56.364" v="4" actId="478"/>
          <ac:spMkLst>
            <pc:docMk/>
            <pc:sldMk cId="3246565436" sldId="260"/>
            <ac:spMk id="2" creationId="{AFF5D2B1-3984-4A42-8454-94C3A73667CA}"/>
          </ac:spMkLst>
        </pc:spChg>
        <pc:spChg chg="add del mod">
          <ac:chgData name="nss" userId="bb0c85aa-cad6-42eb-9b86-3b0dd0e2f749" providerId="ADAL" clId="{7B3655C3-EBDA-4E0C-9977-88CFB1C6E70A}" dt="2020-04-09T23:51:01.796" v="8"/>
          <ac:spMkLst>
            <pc:docMk/>
            <pc:sldMk cId="3246565436" sldId="260"/>
            <ac:spMk id="3" creationId="{E24773AB-327F-4DF7-85AB-F30CBDB03B17}"/>
          </ac:spMkLst>
        </pc:spChg>
        <pc:spChg chg="add del">
          <ac:chgData name="nss" userId="bb0c85aa-cad6-42eb-9b86-3b0dd0e2f749" providerId="ADAL" clId="{7B3655C3-EBDA-4E0C-9977-88CFB1C6E70A}" dt="2020-04-15T04:32:06.026" v="5689"/>
          <ac:spMkLst>
            <pc:docMk/>
            <pc:sldMk cId="3246565436" sldId="260"/>
            <ac:spMk id="4" creationId="{32C023BB-64E7-433F-BCCE-2ADAF549213C}"/>
          </ac:spMkLst>
        </pc:spChg>
        <pc:spChg chg="add del">
          <ac:chgData name="nss" userId="bb0c85aa-cad6-42eb-9b86-3b0dd0e2f749" providerId="ADAL" clId="{7B3655C3-EBDA-4E0C-9977-88CFB1C6E70A}" dt="2020-04-09T23:51:07.972" v="24"/>
          <ac:spMkLst>
            <pc:docMk/>
            <pc:sldMk cId="3246565436" sldId="260"/>
            <ac:spMk id="4" creationId="{C332CC80-13FB-41E2-8078-D459523EEDD0}"/>
          </ac:spMkLst>
        </pc:spChg>
        <pc:spChg chg="add mod">
          <ac:chgData name="nss" userId="bb0c85aa-cad6-42eb-9b86-3b0dd0e2f749" providerId="ADAL" clId="{7B3655C3-EBDA-4E0C-9977-88CFB1C6E70A}" dt="2020-04-15T04:33:41.343" v="5722" actId="1038"/>
          <ac:spMkLst>
            <pc:docMk/>
            <pc:sldMk cId="3246565436" sldId="260"/>
            <ac:spMk id="5" creationId="{1C8C2C86-EFEB-4A32-A6F2-010F1EF1513B}"/>
          </ac:spMkLst>
        </pc:spChg>
        <pc:spChg chg="add del mod">
          <ac:chgData name="nss" userId="bb0c85aa-cad6-42eb-9b86-3b0dd0e2f749" providerId="ADAL" clId="{7B3655C3-EBDA-4E0C-9977-88CFB1C6E70A}" dt="2020-04-09T23:55:19.652" v="107"/>
          <ac:spMkLst>
            <pc:docMk/>
            <pc:sldMk cId="3246565436" sldId="260"/>
            <ac:spMk id="5" creationId="{44BCC867-BE55-40DA-8690-00922D700645}"/>
          </ac:spMkLst>
        </pc:spChg>
        <pc:spChg chg="mod ord">
          <ac:chgData name="nss" userId="bb0c85aa-cad6-42eb-9b86-3b0dd0e2f749" providerId="ADAL" clId="{7B3655C3-EBDA-4E0C-9977-88CFB1C6E70A}" dt="2020-04-15T04:36:00.858" v="5792"/>
          <ac:spMkLst>
            <pc:docMk/>
            <pc:sldMk cId="3246565436" sldId="260"/>
            <ac:spMk id="9" creationId="{9AE18BE8-FBF5-4F92-BFEC-9107BE8AA23B}"/>
          </ac:spMkLst>
        </pc:spChg>
        <pc:spChg chg="add del">
          <ac:chgData name="nss" userId="bb0c85aa-cad6-42eb-9b86-3b0dd0e2f749" providerId="ADAL" clId="{7B3655C3-EBDA-4E0C-9977-88CFB1C6E70A}" dt="2020-04-11T05:25:51.235" v="4603"/>
          <ac:spMkLst>
            <pc:docMk/>
            <pc:sldMk cId="3246565436" sldId="260"/>
            <ac:spMk id="96" creationId="{B02E45CB-815A-4CF8-860D-C6EEA358E72B}"/>
          </ac:spMkLst>
        </pc:spChg>
        <pc:spChg chg="add mod">
          <ac:chgData name="nss" userId="bb0c85aa-cad6-42eb-9b86-3b0dd0e2f749" providerId="ADAL" clId="{7B3655C3-EBDA-4E0C-9977-88CFB1C6E70A}" dt="2020-04-11T05:25:55.268" v="4606" actId="1076"/>
          <ac:spMkLst>
            <pc:docMk/>
            <pc:sldMk cId="3246565436" sldId="260"/>
            <ac:spMk id="97" creationId="{5126CA21-CFD5-4E95-A149-F475FA361E9B}"/>
          </ac:spMkLst>
        </pc:spChg>
        <pc:grpChg chg="mod">
          <ac:chgData name="nss" userId="bb0c85aa-cad6-42eb-9b86-3b0dd0e2f749" providerId="ADAL" clId="{7B3655C3-EBDA-4E0C-9977-88CFB1C6E70A}" dt="2020-04-09T23:52:00.509" v="33" actId="1076"/>
          <ac:grpSpMkLst>
            <pc:docMk/>
            <pc:sldMk cId="3246565436" sldId="260"/>
            <ac:grpSpMk id="6" creationId="{0AC558E3-06DE-4B3C-A0B9-A75B6C91865B}"/>
          </ac:grpSpMkLst>
        </pc:grpChg>
        <pc:grpChg chg="add del mod">
          <ac:chgData name="nss" userId="bb0c85aa-cad6-42eb-9b86-3b0dd0e2f749" providerId="ADAL" clId="{7B3655C3-EBDA-4E0C-9977-88CFB1C6E70A}" dt="2020-04-10T01:04:39.857" v="3169" actId="165"/>
          <ac:grpSpMkLst>
            <pc:docMk/>
            <pc:sldMk cId="3246565436" sldId="260"/>
            <ac:grpSpMk id="23" creationId="{31C3D289-EDD4-4106-986E-24E6A5234633}"/>
          </ac:grpSpMkLst>
        </pc:grpChg>
        <pc:grpChg chg="mod topLvl">
          <ac:chgData name="nss" userId="bb0c85aa-cad6-42eb-9b86-3b0dd0e2f749" providerId="ADAL" clId="{7B3655C3-EBDA-4E0C-9977-88CFB1C6E70A}" dt="2020-04-10T01:05:49.370" v="3179" actId="1076"/>
          <ac:grpSpMkLst>
            <pc:docMk/>
            <pc:sldMk cId="3246565436" sldId="260"/>
            <ac:grpSpMk id="24" creationId="{BF748FE0-8864-4E96-9AD1-BBCBA0A3D573}"/>
          </ac:grpSpMkLst>
        </pc:grpChg>
        <pc:grpChg chg="mod topLvl">
          <ac:chgData name="nss" userId="bb0c85aa-cad6-42eb-9b86-3b0dd0e2f749" providerId="ADAL" clId="{7B3655C3-EBDA-4E0C-9977-88CFB1C6E70A}" dt="2020-04-10T01:05:43.477" v="3178" actId="1076"/>
          <ac:grpSpMkLst>
            <pc:docMk/>
            <pc:sldMk cId="3246565436" sldId="260"/>
            <ac:grpSpMk id="25" creationId="{735DA558-3CD0-46DB-A297-C52ED2811D5D}"/>
          </ac:grpSpMkLst>
        </pc:grpChg>
        <pc:graphicFrameChg chg="add del mod modGraphic">
          <ac:chgData name="nss" userId="bb0c85aa-cad6-42eb-9b86-3b0dd0e2f749" providerId="ADAL" clId="{7B3655C3-EBDA-4E0C-9977-88CFB1C6E70A}" dt="2020-04-09T23:55:19.652" v="107"/>
          <ac:graphicFrameMkLst>
            <pc:docMk/>
            <pc:sldMk cId="3246565436" sldId="260"/>
            <ac:graphicFrameMk id="11" creationId="{79B63D34-D5D8-42D3-A07F-0CE7096F9C44}"/>
          </ac:graphicFrameMkLst>
        </pc:graphicFrameChg>
        <pc:picChg chg="add del mod">
          <ac:chgData name="nss" userId="bb0c85aa-cad6-42eb-9b86-3b0dd0e2f749" providerId="ADAL" clId="{7B3655C3-EBDA-4E0C-9977-88CFB1C6E70A}" dt="2020-04-15T04:18:22.458" v="5544"/>
          <ac:picMkLst>
            <pc:docMk/>
            <pc:sldMk cId="3246565436" sldId="260"/>
            <ac:picMk id="2" creationId="{AC6A893D-7327-4C14-9E47-90E0A9F060DA}"/>
          </ac:picMkLst>
        </pc:picChg>
        <pc:picChg chg="add del mod">
          <ac:chgData name="nss" userId="bb0c85aa-cad6-42eb-9b86-3b0dd0e2f749" providerId="ADAL" clId="{7B3655C3-EBDA-4E0C-9977-88CFB1C6E70A}" dt="2020-04-15T05:57:31.892" v="6902"/>
          <ac:picMkLst>
            <pc:docMk/>
            <pc:sldMk cId="3246565436" sldId="260"/>
            <ac:picMk id="3" creationId="{76CB5E44-6C5D-4C65-90E0-E685B78856F6}"/>
          </ac:picMkLst>
        </pc:picChg>
        <pc:picChg chg="add del mod">
          <ac:chgData name="nss" userId="bb0c85aa-cad6-42eb-9b86-3b0dd0e2f749" providerId="ADAL" clId="{7B3655C3-EBDA-4E0C-9977-88CFB1C6E70A}" dt="2020-04-15T06:00:31.966" v="6908"/>
          <ac:picMkLst>
            <pc:docMk/>
            <pc:sldMk cId="3246565436" sldId="260"/>
            <ac:picMk id="10" creationId="{3154C19B-DAF0-4365-8F8E-734D061B72B1}"/>
          </ac:picMkLst>
        </pc:picChg>
        <pc:picChg chg="del mod">
          <ac:chgData name="nss" userId="bb0c85aa-cad6-42eb-9b86-3b0dd0e2f749" providerId="ADAL" clId="{7B3655C3-EBDA-4E0C-9977-88CFB1C6E70A}" dt="2020-04-09T23:55:19.652" v="107"/>
          <ac:picMkLst>
            <pc:docMk/>
            <pc:sldMk cId="3246565436" sldId="260"/>
            <ac:picMk id="10" creationId="{98D2C790-C9EA-43FB-8B07-623014C7849B}"/>
          </ac:picMkLst>
        </pc:picChg>
        <pc:picChg chg="add mod">
          <ac:chgData name="nss" userId="bb0c85aa-cad6-42eb-9b86-3b0dd0e2f749" providerId="ADAL" clId="{7B3655C3-EBDA-4E0C-9977-88CFB1C6E70A}" dt="2020-04-15T06:03:13.323" v="6909"/>
          <ac:picMkLst>
            <pc:docMk/>
            <pc:sldMk cId="3246565436" sldId="260"/>
            <ac:picMk id="11" creationId="{4BE471A0-7192-4377-A36E-AF496AC7EBD3}"/>
          </ac:picMkLst>
        </pc:picChg>
        <pc:picChg chg="add del mod ord modCrop">
          <ac:chgData name="nss" userId="bb0c85aa-cad6-42eb-9b86-3b0dd0e2f749" providerId="ADAL" clId="{7B3655C3-EBDA-4E0C-9977-88CFB1C6E70A}" dt="2020-04-10T00:55:03.889" v="2840"/>
          <ac:picMkLst>
            <pc:docMk/>
            <pc:sldMk cId="3246565436" sldId="260"/>
            <ac:picMk id="13" creationId="{227F21C6-E68E-4322-9804-BD95C75B697F}"/>
          </ac:picMkLst>
        </pc:picChg>
        <pc:picChg chg="add del mod modCrop">
          <ac:chgData name="nss" userId="bb0c85aa-cad6-42eb-9b86-3b0dd0e2f749" providerId="ADAL" clId="{7B3655C3-EBDA-4E0C-9977-88CFB1C6E70A}" dt="2020-04-10T00:55:03.889" v="2840"/>
          <ac:picMkLst>
            <pc:docMk/>
            <pc:sldMk cId="3246565436" sldId="260"/>
            <ac:picMk id="15" creationId="{4C12CF6B-D518-40E2-A75E-F29788EBBAC4}"/>
          </ac:picMkLst>
        </pc:picChg>
        <pc:picChg chg="add del mod">
          <ac:chgData name="nss" userId="bb0c85aa-cad6-42eb-9b86-3b0dd0e2f749" providerId="ADAL" clId="{7B3655C3-EBDA-4E0C-9977-88CFB1C6E70A}" dt="2020-04-10T00:54:18.893" v="2830" actId="478"/>
          <ac:picMkLst>
            <pc:docMk/>
            <pc:sldMk cId="3246565436" sldId="260"/>
            <ac:picMk id="17" creationId="{0319C602-AAF8-4B97-941B-8E5B7A069C1D}"/>
          </ac:picMkLst>
        </pc:picChg>
        <pc:picChg chg="add del mod modCrop">
          <ac:chgData name="nss" userId="bb0c85aa-cad6-42eb-9b86-3b0dd0e2f749" providerId="ADAL" clId="{7B3655C3-EBDA-4E0C-9977-88CFB1C6E70A}" dt="2020-04-10T00:55:03.889" v="2840"/>
          <ac:picMkLst>
            <pc:docMk/>
            <pc:sldMk cId="3246565436" sldId="260"/>
            <ac:picMk id="19" creationId="{F93E44AC-6552-4514-97F8-45654BF24DC3}"/>
          </ac:picMkLst>
        </pc:picChg>
        <pc:picChg chg="add mod">
          <ac:chgData name="nss" userId="bb0c85aa-cad6-42eb-9b86-3b0dd0e2f749" providerId="ADAL" clId="{7B3655C3-EBDA-4E0C-9977-88CFB1C6E70A}" dt="2020-04-10T01:03:30.594" v="3160" actId="1076"/>
          <ac:picMkLst>
            <pc:docMk/>
            <pc:sldMk cId="3246565436" sldId="260"/>
            <ac:picMk id="20" creationId="{FEB84B5E-C000-42FA-945F-89C5AAFE0D35}"/>
          </ac:picMkLst>
        </pc:picChg>
        <pc:picChg chg="add mod">
          <ac:chgData name="nss" userId="bb0c85aa-cad6-42eb-9b86-3b0dd0e2f749" providerId="ADAL" clId="{7B3655C3-EBDA-4E0C-9977-88CFB1C6E70A}" dt="2020-04-15T04:31:14.565" v="5684" actId="1076"/>
          <ac:picMkLst>
            <pc:docMk/>
            <pc:sldMk cId="3246565436" sldId="260"/>
            <ac:picMk id="21" creationId="{25E90F1E-3B33-45C1-AB0C-2E010F17AD7C}"/>
          </ac:picMkLst>
        </pc:picChg>
        <pc:picChg chg="add mod">
          <ac:chgData name="nss" userId="bb0c85aa-cad6-42eb-9b86-3b0dd0e2f749" providerId="ADAL" clId="{7B3655C3-EBDA-4E0C-9977-88CFB1C6E70A}" dt="2020-04-10T01:03:30.594" v="3160" actId="1076"/>
          <ac:picMkLst>
            <pc:docMk/>
            <pc:sldMk cId="3246565436" sldId="260"/>
            <ac:picMk id="22" creationId="{DE3325C6-22D1-4264-AFD4-6C90440DB037}"/>
          </ac:picMkLst>
        </pc:picChg>
      </pc:sldChg>
      <pc:sldChg chg="addSp add modTransition modAnim">
        <pc:chgData name="nss" userId="bb0c85aa-cad6-42eb-9b86-3b0dd0e2f749" providerId="ADAL" clId="{7B3655C3-EBDA-4E0C-9977-88CFB1C6E70A}" dt="2020-04-15T06:00:29.493" v="6907"/>
        <pc:sldMkLst>
          <pc:docMk/>
          <pc:sldMk cId="671576885" sldId="261"/>
        </pc:sldMkLst>
        <pc:spChg chg="add">
          <ac:chgData name="nss" userId="bb0c85aa-cad6-42eb-9b86-3b0dd0e2f749" providerId="ADAL" clId="{7B3655C3-EBDA-4E0C-9977-88CFB1C6E70A}" dt="2020-04-09T23:55:30.789" v="112"/>
          <ac:spMkLst>
            <pc:docMk/>
            <pc:sldMk cId="671576885" sldId="261"/>
            <ac:spMk id="3" creationId="{81FEC23B-AEBA-4A12-ABD8-28EB48A6E315}"/>
          </ac:spMkLst>
        </pc:spChg>
        <pc:spChg chg="add">
          <ac:chgData name="nss" userId="bb0c85aa-cad6-42eb-9b86-3b0dd0e2f749" providerId="ADAL" clId="{7B3655C3-EBDA-4E0C-9977-88CFB1C6E70A}" dt="2020-04-15T05:37:39.095" v="6898"/>
          <ac:spMkLst>
            <pc:docMk/>
            <pc:sldMk cId="671576885" sldId="261"/>
            <ac:spMk id="5" creationId="{711B4519-7A55-4353-B2B7-A01038FF4EAC}"/>
          </ac:spMkLst>
        </pc:spChg>
        <pc:spChg chg="add">
          <ac:chgData name="nss" userId="bb0c85aa-cad6-42eb-9b86-3b0dd0e2f749" providerId="ADAL" clId="{7B3655C3-EBDA-4E0C-9977-88CFB1C6E70A}" dt="2020-04-15T05:37:39.095" v="6898"/>
          <ac:spMkLst>
            <pc:docMk/>
            <pc:sldMk cId="671576885" sldId="261"/>
            <ac:spMk id="6" creationId="{073631FD-8D17-4DEF-8B35-2A97268994C3}"/>
          </ac:spMkLst>
        </pc:spChg>
        <pc:graphicFrameChg chg="add">
          <ac:chgData name="nss" userId="bb0c85aa-cad6-42eb-9b86-3b0dd0e2f749" providerId="ADAL" clId="{7B3655C3-EBDA-4E0C-9977-88CFB1C6E70A}" dt="2020-04-09T23:55:30.789" v="112"/>
          <ac:graphicFrameMkLst>
            <pc:docMk/>
            <pc:sldMk cId="671576885" sldId="261"/>
            <ac:graphicFrameMk id="4" creationId="{DB0ABF6B-A622-4BB7-A643-45A63546BB31}"/>
          </ac:graphicFrameMkLst>
        </pc:graphicFrameChg>
        <pc:picChg chg="add">
          <ac:chgData name="nss" userId="bb0c85aa-cad6-42eb-9b86-3b0dd0e2f749" providerId="ADAL" clId="{7B3655C3-EBDA-4E0C-9977-88CFB1C6E70A}" dt="2020-04-09T23:55:30.789" v="112"/>
          <ac:picMkLst>
            <pc:docMk/>
            <pc:sldMk cId="671576885" sldId="261"/>
            <ac:picMk id="2" creationId="{6601BFC0-3D51-4C6A-AF12-D26A0FAFD22A}"/>
          </ac:picMkLst>
        </pc:picChg>
      </pc:sldChg>
      <pc:sldChg chg="addSp delSp modSp add modTransition addAnim delAnim modAnim">
        <pc:chgData name="nss" userId="bb0c85aa-cad6-42eb-9b86-3b0dd0e2f749" providerId="ADAL" clId="{7B3655C3-EBDA-4E0C-9977-88CFB1C6E70A}" dt="2020-04-15T06:03:13.323" v="6909"/>
        <pc:sldMkLst>
          <pc:docMk/>
          <pc:sldMk cId="4025138202" sldId="262"/>
        </pc:sldMkLst>
        <pc:spChg chg="add mod">
          <ac:chgData name="nss" userId="bb0c85aa-cad6-42eb-9b86-3b0dd0e2f749" providerId="ADAL" clId="{7B3655C3-EBDA-4E0C-9977-88CFB1C6E70A}" dt="2020-04-11T05:42:10.785" v="4612" actId="20577"/>
          <ac:spMkLst>
            <pc:docMk/>
            <pc:sldMk cId="4025138202" sldId="262"/>
            <ac:spMk id="5" creationId="{70193A88-0D4F-4809-BA96-4C94FAA04847}"/>
          </ac:spMkLst>
        </pc:spChg>
        <pc:spChg chg="add mod">
          <ac:chgData name="nss" userId="bb0c85aa-cad6-42eb-9b86-3b0dd0e2f749" providerId="ADAL" clId="{7B3655C3-EBDA-4E0C-9977-88CFB1C6E70A}" dt="2020-04-10T01:16:52.240" v="3647" actId="207"/>
          <ac:spMkLst>
            <pc:docMk/>
            <pc:sldMk cId="4025138202" sldId="262"/>
            <ac:spMk id="6" creationId="{536747C5-7098-4B79-A4E4-4F00B674DEC7}"/>
          </ac:spMkLst>
        </pc:spChg>
        <pc:spChg chg="add del mod topLvl">
          <ac:chgData name="nss" userId="bb0c85aa-cad6-42eb-9b86-3b0dd0e2f749" providerId="ADAL" clId="{7B3655C3-EBDA-4E0C-9977-88CFB1C6E70A}" dt="2020-04-15T04:24:33.551" v="5639" actId="478"/>
          <ac:spMkLst>
            <pc:docMk/>
            <pc:sldMk cId="4025138202" sldId="262"/>
            <ac:spMk id="13" creationId="{522C584F-E53F-46BF-A27B-B035FDEB883C}"/>
          </ac:spMkLst>
        </pc:spChg>
        <pc:spChg chg="del">
          <ac:chgData name="nss" userId="bb0c85aa-cad6-42eb-9b86-3b0dd0e2f749" providerId="ADAL" clId="{7B3655C3-EBDA-4E0C-9977-88CFB1C6E70A}" dt="2020-04-15T04:23:43.986" v="5634" actId="478"/>
          <ac:spMkLst>
            <pc:docMk/>
            <pc:sldMk cId="4025138202" sldId="262"/>
            <ac:spMk id="14" creationId="{0678274E-C16B-4920-BEED-2EFDDBF3657D}"/>
          </ac:spMkLst>
        </pc:spChg>
        <pc:spChg chg="del">
          <ac:chgData name="nss" userId="bb0c85aa-cad6-42eb-9b86-3b0dd0e2f749" providerId="ADAL" clId="{7B3655C3-EBDA-4E0C-9977-88CFB1C6E70A}" dt="2020-04-15T04:23:56.060" v="5636" actId="478"/>
          <ac:spMkLst>
            <pc:docMk/>
            <pc:sldMk cId="4025138202" sldId="262"/>
            <ac:spMk id="15" creationId="{6B4B44F7-A503-4A7C-ABA9-67948B830E7E}"/>
          </ac:spMkLst>
        </pc:spChg>
        <pc:spChg chg="del">
          <ac:chgData name="nss" userId="bb0c85aa-cad6-42eb-9b86-3b0dd0e2f749" providerId="ADAL" clId="{7B3655C3-EBDA-4E0C-9977-88CFB1C6E70A}" dt="2020-04-15T04:23:54.083" v="5635" actId="478"/>
          <ac:spMkLst>
            <pc:docMk/>
            <pc:sldMk cId="4025138202" sldId="262"/>
            <ac:spMk id="16" creationId="{4F033A51-E13A-41F2-ADA1-C908A37C0546}"/>
          </ac:spMkLst>
        </pc:spChg>
        <pc:spChg chg="add">
          <ac:chgData name="nss" userId="bb0c85aa-cad6-42eb-9b86-3b0dd0e2f749" providerId="ADAL" clId="{7B3655C3-EBDA-4E0C-9977-88CFB1C6E70A}" dt="2020-04-11T05:42:07.021" v="4611"/>
          <ac:spMkLst>
            <pc:docMk/>
            <pc:sldMk cId="4025138202" sldId="262"/>
            <ac:spMk id="17" creationId="{9736CDE1-5C0E-4029-A507-1B27C5C6F2AF}"/>
          </ac:spMkLst>
        </pc:spChg>
        <pc:grpChg chg="add">
          <ac:chgData name="nss" userId="bb0c85aa-cad6-42eb-9b86-3b0dd0e2f749" providerId="ADAL" clId="{7B3655C3-EBDA-4E0C-9977-88CFB1C6E70A}" dt="2020-04-10T01:06:57.277" v="3183"/>
          <ac:grpSpMkLst>
            <pc:docMk/>
            <pc:sldMk cId="4025138202" sldId="262"/>
            <ac:grpSpMk id="2" creationId="{444B46F5-15C5-4E0A-9734-FA074F9E3538}"/>
          </ac:grpSpMkLst>
        </pc:grpChg>
        <pc:grpChg chg="add del mod">
          <ac:chgData name="nss" userId="bb0c85aa-cad6-42eb-9b86-3b0dd0e2f749" providerId="ADAL" clId="{7B3655C3-EBDA-4E0C-9977-88CFB1C6E70A}" dt="2020-04-15T04:24:33.551" v="5639" actId="478"/>
          <ac:grpSpMkLst>
            <pc:docMk/>
            <pc:sldMk cId="4025138202" sldId="262"/>
            <ac:grpSpMk id="11" creationId="{7B13B0D2-C3F3-4F6C-B73E-9F33C2E92967}"/>
          </ac:grpSpMkLst>
        </pc:grpChg>
        <pc:picChg chg="add del mod">
          <ac:chgData name="nss" userId="bb0c85aa-cad6-42eb-9b86-3b0dd0e2f749" providerId="ADAL" clId="{7B3655C3-EBDA-4E0C-9977-88CFB1C6E70A}" dt="2020-04-15T04:18:22.458" v="5544"/>
          <ac:picMkLst>
            <pc:docMk/>
            <pc:sldMk cId="4025138202" sldId="262"/>
            <ac:picMk id="7" creationId="{5E8BC5A5-62FA-4690-A900-005DB2DFE613}"/>
          </ac:picMkLst>
        </pc:picChg>
        <pc:picChg chg="add del mod">
          <ac:chgData name="nss" userId="bb0c85aa-cad6-42eb-9b86-3b0dd0e2f749" providerId="ADAL" clId="{7B3655C3-EBDA-4E0C-9977-88CFB1C6E70A}" dt="2020-04-15T05:57:31.892" v="6902"/>
          <ac:picMkLst>
            <pc:docMk/>
            <pc:sldMk cId="4025138202" sldId="262"/>
            <ac:picMk id="8" creationId="{E82EFA2A-A2C3-42A9-BE23-C88A26016119}"/>
          </ac:picMkLst>
        </pc:picChg>
        <pc:picChg chg="add del mod">
          <ac:chgData name="nss" userId="bb0c85aa-cad6-42eb-9b86-3b0dd0e2f749" providerId="ADAL" clId="{7B3655C3-EBDA-4E0C-9977-88CFB1C6E70A}" dt="2020-04-15T05:58:55.034" v="6904"/>
          <ac:picMkLst>
            <pc:docMk/>
            <pc:sldMk cId="4025138202" sldId="262"/>
            <ac:picMk id="9" creationId="{55564E9E-82D5-4B69-8185-73E826353440}"/>
          </ac:picMkLst>
        </pc:picChg>
        <pc:picChg chg="add del mod">
          <ac:chgData name="nss" userId="bb0c85aa-cad6-42eb-9b86-3b0dd0e2f749" providerId="ADAL" clId="{7B3655C3-EBDA-4E0C-9977-88CFB1C6E70A}" dt="2020-04-15T06:00:22.099" v="6906"/>
          <ac:picMkLst>
            <pc:docMk/>
            <pc:sldMk cId="4025138202" sldId="262"/>
            <ac:picMk id="10" creationId="{54ECA30E-A024-48DC-80AC-555CCF61C39D}"/>
          </ac:picMkLst>
        </pc:picChg>
        <pc:picChg chg="mod topLvl">
          <ac:chgData name="nss" userId="bb0c85aa-cad6-42eb-9b86-3b0dd0e2f749" providerId="ADAL" clId="{7B3655C3-EBDA-4E0C-9977-88CFB1C6E70A}" dt="2020-04-15T04:24:33.551" v="5639" actId="478"/>
          <ac:picMkLst>
            <pc:docMk/>
            <pc:sldMk cId="4025138202" sldId="262"/>
            <ac:picMk id="12" creationId="{EAE0A7D0-BA7A-431E-873B-3E99530DBCB6}"/>
          </ac:picMkLst>
        </pc:picChg>
        <pc:picChg chg="add del mod">
          <ac:chgData name="nss" userId="bb0c85aa-cad6-42eb-9b86-3b0dd0e2f749" providerId="ADAL" clId="{7B3655C3-EBDA-4E0C-9977-88CFB1C6E70A}" dt="2020-04-15T06:00:31.966" v="6908"/>
          <ac:picMkLst>
            <pc:docMk/>
            <pc:sldMk cId="4025138202" sldId="262"/>
            <ac:picMk id="18" creationId="{6A0E00A9-81F4-4762-897C-910E95068766}"/>
          </ac:picMkLst>
        </pc:picChg>
        <pc:picChg chg="add mod">
          <ac:chgData name="nss" userId="bb0c85aa-cad6-42eb-9b86-3b0dd0e2f749" providerId="ADAL" clId="{7B3655C3-EBDA-4E0C-9977-88CFB1C6E70A}" dt="2020-04-15T06:03:13.323" v="6909"/>
          <ac:picMkLst>
            <pc:docMk/>
            <pc:sldMk cId="4025138202" sldId="262"/>
            <ac:picMk id="19" creationId="{BDEBE828-2200-4AC9-B310-01746FD0E71C}"/>
          </ac:picMkLst>
        </pc:picChg>
        <pc:picChg chg="add mod">
          <ac:chgData name="nss" userId="bb0c85aa-cad6-42eb-9b86-3b0dd0e2f749" providerId="ADAL" clId="{7B3655C3-EBDA-4E0C-9977-88CFB1C6E70A}" dt="2020-04-10T01:17:43.317" v="3653" actId="1076"/>
          <ac:picMkLst>
            <pc:docMk/>
            <pc:sldMk cId="4025138202" sldId="262"/>
            <ac:picMk id="2050" creationId="{B9362C94-CDDD-4C2A-B1F1-6039116FA91D}"/>
          </ac:picMkLst>
        </pc:picChg>
        <pc:picChg chg="add mod">
          <ac:chgData name="nss" userId="bb0c85aa-cad6-42eb-9b86-3b0dd0e2f749" providerId="ADAL" clId="{7B3655C3-EBDA-4E0C-9977-88CFB1C6E70A}" dt="2020-04-10T01:21:30.220" v="3685" actId="1076"/>
          <ac:picMkLst>
            <pc:docMk/>
            <pc:sldMk cId="4025138202" sldId="262"/>
            <ac:picMk id="2052" creationId="{551CF6A3-6B24-4BA5-9658-DF3A4DA25563}"/>
          </ac:picMkLst>
        </pc:picChg>
        <pc:picChg chg="add mod">
          <ac:chgData name="nss" userId="bb0c85aa-cad6-42eb-9b86-3b0dd0e2f749" providerId="ADAL" clId="{7B3655C3-EBDA-4E0C-9977-88CFB1C6E70A}" dt="2020-04-10T01:21:30.220" v="3685" actId="1076"/>
          <ac:picMkLst>
            <pc:docMk/>
            <pc:sldMk cId="4025138202" sldId="262"/>
            <ac:picMk id="2054" creationId="{922629A8-6331-4EE7-AB83-6D451D825123}"/>
          </ac:picMkLst>
        </pc:picChg>
        <pc:picChg chg="add mod">
          <ac:chgData name="nss" userId="bb0c85aa-cad6-42eb-9b86-3b0dd0e2f749" providerId="ADAL" clId="{7B3655C3-EBDA-4E0C-9977-88CFB1C6E70A}" dt="2020-04-10T01:21:30.220" v="3685" actId="1076"/>
          <ac:picMkLst>
            <pc:docMk/>
            <pc:sldMk cId="4025138202" sldId="262"/>
            <ac:picMk id="2056" creationId="{8FD8C0FD-F1AF-4A88-9619-55140F2DF860}"/>
          </ac:picMkLst>
        </pc:picChg>
      </pc:sldChg>
      <pc:sldChg chg="addSp delSp modSp add modTransition modAnim">
        <pc:chgData name="nss" userId="bb0c85aa-cad6-42eb-9b86-3b0dd0e2f749" providerId="ADAL" clId="{7B3655C3-EBDA-4E0C-9977-88CFB1C6E70A}" dt="2020-04-15T06:03:13.323" v="6909"/>
        <pc:sldMkLst>
          <pc:docMk/>
          <pc:sldMk cId="1126968896" sldId="263"/>
        </pc:sldMkLst>
        <pc:spChg chg="add mod">
          <ac:chgData name="nss" userId="bb0c85aa-cad6-42eb-9b86-3b0dd0e2f749" providerId="ADAL" clId="{7B3655C3-EBDA-4E0C-9977-88CFB1C6E70A}" dt="2020-04-15T04:46:33.262" v="6122"/>
          <ac:spMkLst>
            <pc:docMk/>
            <pc:sldMk cId="1126968896" sldId="263"/>
            <ac:spMk id="5" creationId="{A788E509-6BB9-484A-9ED6-8C4615763035}"/>
          </ac:spMkLst>
        </pc:spChg>
        <pc:spChg chg="add">
          <ac:chgData name="nss" userId="bb0c85aa-cad6-42eb-9b86-3b0dd0e2f749" providerId="ADAL" clId="{7B3655C3-EBDA-4E0C-9977-88CFB1C6E70A}" dt="2020-04-11T05:42:15.969" v="4614"/>
          <ac:spMkLst>
            <pc:docMk/>
            <pc:sldMk cId="1126968896" sldId="263"/>
            <ac:spMk id="6" creationId="{191CBAE5-BDA4-42E6-BC31-E1912AB098F2}"/>
          </ac:spMkLst>
        </pc:spChg>
        <pc:spChg chg="add mod ord">
          <ac:chgData name="nss" userId="bb0c85aa-cad6-42eb-9b86-3b0dd0e2f749" providerId="ADAL" clId="{7B3655C3-EBDA-4E0C-9977-88CFB1C6E70A}" dt="2020-04-15T04:44:54.640" v="6032" actId="167"/>
          <ac:spMkLst>
            <pc:docMk/>
            <pc:sldMk cId="1126968896" sldId="263"/>
            <ac:spMk id="7" creationId="{4808C134-B8A1-4D0D-B648-ACDB50622BD0}"/>
          </ac:spMkLst>
        </pc:spChg>
        <pc:spChg chg="add del mod">
          <ac:chgData name="nss" userId="bb0c85aa-cad6-42eb-9b86-3b0dd0e2f749" providerId="ADAL" clId="{7B3655C3-EBDA-4E0C-9977-88CFB1C6E70A}" dt="2020-04-11T06:29:50.942" v="4765"/>
          <ac:spMkLst>
            <pc:docMk/>
            <pc:sldMk cId="1126968896" sldId="263"/>
            <ac:spMk id="8" creationId="{6D3CE4B7-69D9-4AB2-B6CC-38A2B3A67C26}"/>
          </ac:spMkLst>
        </pc:spChg>
        <pc:spChg chg="add del">
          <ac:chgData name="nss" userId="bb0c85aa-cad6-42eb-9b86-3b0dd0e2f749" providerId="ADAL" clId="{7B3655C3-EBDA-4E0C-9977-88CFB1C6E70A}" dt="2020-04-15T04:37:47.817" v="5794"/>
          <ac:spMkLst>
            <pc:docMk/>
            <pc:sldMk cId="1126968896" sldId="263"/>
            <ac:spMk id="9" creationId="{43815587-F7F8-4231-B42A-9B0DBBC3A4A4}"/>
          </ac:spMkLst>
        </pc:spChg>
        <pc:spChg chg="add del mod">
          <ac:chgData name="nss" userId="bb0c85aa-cad6-42eb-9b86-3b0dd0e2f749" providerId="ADAL" clId="{7B3655C3-EBDA-4E0C-9977-88CFB1C6E70A}" dt="2020-04-11T06:29:58.769" v="4770"/>
          <ac:spMkLst>
            <pc:docMk/>
            <pc:sldMk cId="1126968896" sldId="263"/>
            <ac:spMk id="9" creationId="{E3D94F93-C44F-4266-B1F2-3C54CAD211FA}"/>
          </ac:spMkLst>
        </pc:spChg>
        <pc:spChg chg="add del">
          <ac:chgData name="nss" userId="bb0c85aa-cad6-42eb-9b86-3b0dd0e2f749" providerId="ADAL" clId="{7B3655C3-EBDA-4E0C-9977-88CFB1C6E70A}" dt="2020-04-11T06:30:00.985" v="4772"/>
          <ac:spMkLst>
            <pc:docMk/>
            <pc:sldMk cId="1126968896" sldId="263"/>
            <ac:spMk id="10" creationId="{B107BAE1-DAB7-48F7-86D9-D71AD018B7CA}"/>
          </ac:spMkLst>
        </pc:spChg>
        <pc:spChg chg="add mod">
          <ac:chgData name="nss" userId="bb0c85aa-cad6-42eb-9b86-3b0dd0e2f749" providerId="ADAL" clId="{7B3655C3-EBDA-4E0C-9977-88CFB1C6E70A}" dt="2020-04-15T04:41:49.848" v="5984"/>
          <ac:spMkLst>
            <pc:docMk/>
            <pc:sldMk cId="1126968896" sldId="263"/>
            <ac:spMk id="10" creationId="{DF9D5A7C-A70E-4A9C-B918-84F9DA6154D8}"/>
          </ac:spMkLst>
        </pc:spChg>
        <pc:spChg chg="add del mod">
          <ac:chgData name="nss" userId="bb0c85aa-cad6-42eb-9b86-3b0dd0e2f749" providerId="ADAL" clId="{7B3655C3-EBDA-4E0C-9977-88CFB1C6E70A}" dt="2020-04-11T06:31:50.663" v="4776"/>
          <ac:spMkLst>
            <pc:docMk/>
            <pc:sldMk cId="1126968896" sldId="263"/>
            <ac:spMk id="11" creationId="{66835D0A-7A6C-41F4-BBC4-1497246C8925}"/>
          </ac:spMkLst>
        </pc:spChg>
        <pc:spChg chg="add mod">
          <ac:chgData name="nss" userId="bb0c85aa-cad6-42eb-9b86-3b0dd0e2f749" providerId="ADAL" clId="{7B3655C3-EBDA-4E0C-9977-88CFB1C6E70A}" dt="2020-04-15T04:41:15.392" v="5972"/>
          <ac:spMkLst>
            <pc:docMk/>
            <pc:sldMk cId="1126968896" sldId="263"/>
            <ac:spMk id="11" creationId="{EC903E7E-F86E-4D38-9523-40E8BD770770}"/>
          </ac:spMkLst>
        </pc:spChg>
        <pc:grpChg chg="add">
          <ac:chgData name="nss" userId="bb0c85aa-cad6-42eb-9b86-3b0dd0e2f749" providerId="ADAL" clId="{7B3655C3-EBDA-4E0C-9977-88CFB1C6E70A}" dt="2020-04-10T01:25:18.796" v="3723"/>
          <ac:grpSpMkLst>
            <pc:docMk/>
            <pc:sldMk cId="1126968896" sldId="263"/>
            <ac:grpSpMk id="2" creationId="{5363ECF8-8393-47C5-864C-A604C6260B44}"/>
          </ac:grpSpMkLst>
        </pc:grpChg>
        <pc:picChg chg="add del mod">
          <ac:chgData name="nss" userId="bb0c85aa-cad6-42eb-9b86-3b0dd0e2f749" providerId="ADAL" clId="{7B3655C3-EBDA-4E0C-9977-88CFB1C6E70A}" dt="2020-04-15T04:18:22.458" v="5544"/>
          <ac:picMkLst>
            <pc:docMk/>
            <pc:sldMk cId="1126968896" sldId="263"/>
            <ac:picMk id="8" creationId="{76017A57-B4E0-4711-AAF6-8F88E7BDA620}"/>
          </ac:picMkLst>
        </pc:picChg>
        <pc:picChg chg="add del mod">
          <ac:chgData name="nss" userId="bb0c85aa-cad6-42eb-9b86-3b0dd0e2f749" providerId="ADAL" clId="{7B3655C3-EBDA-4E0C-9977-88CFB1C6E70A}" dt="2020-04-15T06:00:31.966" v="6908"/>
          <ac:picMkLst>
            <pc:docMk/>
            <pc:sldMk cId="1126968896" sldId="263"/>
            <ac:picMk id="12" creationId="{82553E47-37EF-457F-9245-9B8E96D4A91E}"/>
          </ac:picMkLst>
        </pc:picChg>
        <pc:picChg chg="add mod">
          <ac:chgData name="nss" userId="bb0c85aa-cad6-42eb-9b86-3b0dd0e2f749" providerId="ADAL" clId="{7B3655C3-EBDA-4E0C-9977-88CFB1C6E70A}" dt="2020-04-15T06:03:13.323" v="6909"/>
          <ac:picMkLst>
            <pc:docMk/>
            <pc:sldMk cId="1126968896" sldId="263"/>
            <ac:picMk id="13" creationId="{0CF5C823-0EED-4225-9766-17C36B47A801}"/>
          </ac:picMkLst>
        </pc:picChg>
      </pc:sldChg>
      <pc:sldChg chg="addSp delSp modSp add modTransition modAnim">
        <pc:chgData name="nss" userId="bb0c85aa-cad6-42eb-9b86-3b0dd0e2f749" providerId="ADAL" clId="{7B3655C3-EBDA-4E0C-9977-88CFB1C6E70A}" dt="2020-04-15T06:03:13.323" v="6909"/>
        <pc:sldMkLst>
          <pc:docMk/>
          <pc:sldMk cId="3406303464" sldId="264"/>
        </pc:sldMkLst>
        <pc:spChg chg="add mod">
          <ac:chgData name="nss" userId="bb0c85aa-cad6-42eb-9b86-3b0dd0e2f749" providerId="ADAL" clId="{7B3655C3-EBDA-4E0C-9977-88CFB1C6E70A}" dt="2020-04-12T08:19:30.339" v="5338" actId="20577"/>
          <ac:spMkLst>
            <pc:docMk/>
            <pc:sldMk cId="3406303464" sldId="264"/>
            <ac:spMk id="5" creationId="{B8440B61-E254-428F-A899-D6A8808ECC5C}"/>
          </ac:spMkLst>
        </pc:spChg>
        <pc:spChg chg="add">
          <ac:chgData name="nss" userId="bb0c85aa-cad6-42eb-9b86-3b0dd0e2f749" providerId="ADAL" clId="{7B3655C3-EBDA-4E0C-9977-88CFB1C6E70A}" dt="2020-04-12T07:35:11.149" v="4803"/>
          <ac:spMkLst>
            <pc:docMk/>
            <pc:sldMk cId="3406303464" sldId="264"/>
            <ac:spMk id="6" creationId="{C9C1F648-9A72-45E8-A116-58A275F87978}"/>
          </ac:spMkLst>
        </pc:spChg>
        <pc:spChg chg="add mod">
          <ac:chgData name="nss" userId="bb0c85aa-cad6-42eb-9b86-3b0dd0e2f749" providerId="ADAL" clId="{7B3655C3-EBDA-4E0C-9977-88CFB1C6E70A}" dt="2020-04-12T08:09:40.223" v="5216"/>
          <ac:spMkLst>
            <pc:docMk/>
            <pc:sldMk cId="3406303464" sldId="264"/>
            <ac:spMk id="7" creationId="{C56CF8C5-0F50-4963-863F-BEF357CB2213}"/>
          </ac:spMkLst>
        </pc:spChg>
        <pc:spChg chg="add mod">
          <ac:chgData name="nss" userId="bb0c85aa-cad6-42eb-9b86-3b0dd0e2f749" providerId="ADAL" clId="{7B3655C3-EBDA-4E0C-9977-88CFB1C6E70A}" dt="2020-04-12T08:24:38.370" v="5484" actId="20577"/>
          <ac:spMkLst>
            <pc:docMk/>
            <pc:sldMk cId="3406303464" sldId="264"/>
            <ac:spMk id="8" creationId="{82EB6DB9-D3AA-4DD5-874A-7390B3CC491A}"/>
          </ac:spMkLst>
        </pc:spChg>
        <pc:spChg chg="add mod">
          <ac:chgData name="nss" userId="bb0c85aa-cad6-42eb-9b86-3b0dd0e2f749" providerId="ADAL" clId="{7B3655C3-EBDA-4E0C-9977-88CFB1C6E70A}" dt="2020-04-15T05:18:28.201" v="6879"/>
          <ac:spMkLst>
            <pc:docMk/>
            <pc:sldMk cId="3406303464" sldId="264"/>
            <ac:spMk id="10" creationId="{DB1E3527-B4F9-4864-9FC9-052BFE8690AD}"/>
          </ac:spMkLst>
        </pc:spChg>
        <pc:spChg chg="add del mod">
          <ac:chgData name="nss" userId="bb0c85aa-cad6-42eb-9b86-3b0dd0e2f749" providerId="ADAL" clId="{7B3655C3-EBDA-4E0C-9977-88CFB1C6E70A}" dt="2020-04-15T05:13:34.824" v="6448"/>
          <ac:spMkLst>
            <pc:docMk/>
            <pc:sldMk cId="3406303464" sldId="264"/>
            <ac:spMk id="12" creationId="{F1807032-B5CD-45EE-9206-2B8C7B9F9EF0}"/>
          </ac:spMkLst>
        </pc:spChg>
        <pc:spChg chg="add del mod">
          <ac:chgData name="nss" userId="bb0c85aa-cad6-42eb-9b86-3b0dd0e2f749" providerId="ADAL" clId="{7B3655C3-EBDA-4E0C-9977-88CFB1C6E70A}" dt="2020-04-15T05:13:34.824" v="6448"/>
          <ac:spMkLst>
            <pc:docMk/>
            <pc:sldMk cId="3406303464" sldId="264"/>
            <ac:spMk id="13" creationId="{945D81A9-78D5-43B1-AF5E-1FF638E47BDB}"/>
          </ac:spMkLst>
        </pc:spChg>
        <pc:spChg chg="add del mod">
          <ac:chgData name="nss" userId="bb0c85aa-cad6-42eb-9b86-3b0dd0e2f749" providerId="ADAL" clId="{7B3655C3-EBDA-4E0C-9977-88CFB1C6E70A}" dt="2020-04-15T05:37:31.588" v="6897"/>
          <ac:spMkLst>
            <pc:docMk/>
            <pc:sldMk cId="3406303464" sldId="264"/>
            <ac:spMk id="14" creationId="{9F53E720-9EAC-4DC2-A9BD-FB7E34E9756E}"/>
          </ac:spMkLst>
        </pc:spChg>
        <pc:spChg chg="add del mod">
          <ac:chgData name="nss" userId="bb0c85aa-cad6-42eb-9b86-3b0dd0e2f749" providerId="ADAL" clId="{7B3655C3-EBDA-4E0C-9977-88CFB1C6E70A}" dt="2020-04-15T05:37:31.588" v="6897"/>
          <ac:spMkLst>
            <pc:docMk/>
            <pc:sldMk cId="3406303464" sldId="264"/>
            <ac:spMk id="15" creationId="{B75D5719-C8F6-4D7A-9E8B-D8C33127A373}"/>
          </ac:spMkLst>
        </pc:spChg>
        <pc:grpChg chg="add mod">
          <ac:chgData name="nss" userId="bb0c85aa-cad6-42eb-9b86-3b0dd0e2f749" providerId="ADAL" clId="{7B3655C3-EBDA-4E0C-9977-88CFB1C6E70A}" dt="2020-04-15T04:48:43.372" v="6130" actId="1076"/>
          <ac:grpSpMkLst>
            <pc:docMk/>
            <pc:sldMk cId="3406303464" sldId="264"/>
            <ac:grpSpMk id="2" creationId="{1DE8C3CB-0B30-4539-975F-399AFA288AEC}"/>
          </ac:grpSpMkLst>
        </pc:grpChg>
        <pc:picChg chg="add del mod">
          <ac:chgData name="nss" userId="bb0c85aa-cad6-42eb-9b86-3b0dd0e2f749" providerId="ADAL" clId="{7B3655C3-EBDA-4E0C-9977-88CFB1C6E70A}" dt="2020-04-15T04:18:22.458" v="5544"/>
          <ac:picMkLst>
            <pc:docMk/>
            <pc:sldMk cId="3406303464" sldId="264"/>
            <ac:picMk id="9" creationId="{53C953E8-0D35-4639-9F65-417A5CE551EC}"/>
          </ac:picMkLst>
        </pc:picChg>
        <pc:picChg chg="add mod modCrop">
          <ac:chgData name="nss" userId="bb0c85aa-cad6-42eb-9b86-3b0dd0e2f749" providerId="ADAL" clId="{7B3655C3-EBDA-4E0C-9977-88CFB1C6E70A}" dt="2020-04-15T04:58:07.831" v="6402" actId="1076"/>
          <ac:picMkLst>
            <pc:docMk/>
            <pc:sldMk cId="3406303464" sldId="264"/>
            <ac:picMk id="11" creationId="{57AA5E0F-B784-4B1B-BC17-6022F85F5806}"/>
          </ac:picMkLst>
        </pc:picChg>
        <pc:picChg chg="add del mod">
          <ac:chgData name="nss" userId="bb0c85aa-cad6-42eb-9b86-3b0dd0e2f749" providerId="ADAL" clId="{7B3655C3-EBDA-4E0C-9977-88CFB1C6E70A}" dt="2020-04-15T05:57:31.892" v="6902"/>
          <ac:picMkLst>
            <pc:docMk/>
            <pc:sldMk cId="3406303464" sldId="264"/>
            <ac:picMk id="16" creationId="{132BE776-946B-49B3-8F46-33B8F3F719CA}"/>
          </ac:picMkLst>
        </pc:picChg>
        <pc:picChg chg="add mod">
          <ac:chgData name="nss" userId="bb0c85aa-cad6-42eb-9b86-3b0dd0e2f749" providerId="ADAL" clId="{7B3655C3-EBDA-4E0C-9977-88CFB1C6E70A}" dt="2020-04-15T06:03:13.323" v="6909"/>
          <ac:picMkLst>
            <pc:docMk/>
            <pc:sldMk cId="3406303464" sldId="264"/>
            <ac:picMk id="17" creationId="{BDEB5648-1E62-415C-9A5F-9479C942E4ED}"/>
          </ac:picMkLst>
        </pc:picChg>
      </pc:sldChg>
      <pc:sldChg chg="addSp delSp modSp add modTransition modAnim">
        <pc:chgData name="nss" userId="bb0c85aa-cad6-42eb-9b86-3b0dd0e2f749" providerId="ADAL" clId="{7B3655C3-EBDA-4E0C-9977-88CFB1C6E70A}" dt="2020-04-15T06:03:13.323" v="6909"/>
        <pc:sldMkLst>
          <pc:docMk/>
          <pc:sldMk cId="1983391549" sldId="265"/>
        </pc:sldMkLst>
        <pc:spChg chg="add mod">
          <ac:chgData name="nss" userId="bb0c85aa-cad6-42eb-9b86-3b0dd0e2f749" providerId="ADAL" clId="{7B3655C3-EBDA-4E0C-9977-88CFB1C6E70A}" dt="2020-04-15T03:09:13.341" v="5506" actId="20577"/>
          <ac:spMkLst>
            <pc:docMk/>
            <pc:sldMk cId="1983391549" sldId="265"/>
            <ac:spMk id="5" creationId="{64CF69A0-57C3-4DAE-88D7-9CC06AA4D74B}"/>
          </ac:spMkLst>
        </pc:spChg>
        <pc:spChg chg="add">
          <ac:chgData name="nss" userId="bb0c85aa-cad6-42eb-9b86-3b0dd0e2f749" providerId="ADAL" clId="{7B3655C3-EBDA-4E0C-9977-88CFB1C6E70A}" dt="2020-04-12T08:51:12.636" v="5486"/>
          <ac:spMkLst>
            <pc:docMk/>
            <pc:sldMk cId="1983391549" sldId="265"/>
            <ac:spMk id="6" creationId="{DAD2E916-DF23-4D2F-9225-475D5301A238}"/>
          </ac:spMkLst>
        </pc:spChg>
        <pc:grpChg chg="add">
          <ac:chgData name="nss" userId="bb0c85aa-cad6-42eb-9b86-3b0dd0e2f749" providerId="ADAL" clId="{7B3655C3-EBDA-4E0C-9977-88CFB1C6E70A}" dt="2020-04-12T08:51:12.636" v="5486"/>
          <ac:grpSpMkLst>
            <pc:docMk/>
            <pc:sldMk cId="1983391549" sldId="265"/>
            <ac:grpSpMk id="2" creationId="{69A58BDA-663A-4111-8873-4A90638B75D0}"/>
          </ac:grpSpMkLst>
        </pc:grpChg>
        <pc:picChg chg="add del mod">
          <ac:chgData name="nss" userId="bb0c85aa-cad6-42eb-9b86-3b0dd0e2f749" providerId="ADAL" clId="{7B3655C3-EBDA-4E0C-9977-88CFB1C6E70A}" dt="2020-04-15T04:18:22.458" v="5544"/>
          <ac:picMkLst>
            <pc:docMk/>
            <pc:sldMk cId="1983391549" sldId="265"/>
            <ac:picMk id="7" creationId="{F61F16BC-F864-4FF5-8FF2-A2EED2D26F6F}"/>
          </ac:picMkLst>
        </pc:picChg>
        <pc:picChg chg="add mod">
          <ac:chgData name="nss" userId="bb0c85aa-cad6-42eb-9b86-3b0dd0e2f749" providerId="ADAL" clId="{7B3655C3-EBDA-4E0C-9977-88CFB1C6E70A}" dt="2020-04-15T06:03:13.323" v="6909"/>
          <ac:picMkLst>
            <pc:docMk/>
            <pc:sldMk cId="1983391549" sldId="265"/>
            <ac:picMk id="8" creationId="{9D1E1DEF-71BD-43B5-9897-B92FB8493445}"/>
          </ac:picMkLst>
        </pc:picChg>
      </pc:sldChg>
      <pc:sldMasterChg chg="modSp">
        <pc:chgData name="nss" userId="bb0c85aa-cad6-42eb-9b86-3b0dd0e2f749" providerId="ADAL" clId="{7B3655C3-EBDA-4E0C-9977-88CFB1C6E70A}" dt="2020-04-15T04:17:53.282" v="5543" actId="20577"/>
        <pc:sldMasterMkLst>
          <pc:docMk/>
          <pc:sldMasterMk cId="372627349" sldId="2147483648"/>
        </pc:sldMasterMkLst>
        <pc:spChg chg="mod">
          <ac:chgData name="nss" userId="bb0c85aa-cad6-42eb-9b86-3b0dd0e2f749" providerId="ADAL" clId="{7B3655C3-EBDA-4E0C-9977-88CFB1C6E70A}" dt="2020-04-15T04:17:53.282" v="5543" actId="20577"/>
          <ac:spMkLst>
            <pc:docMk/>
            <pc:sldMasterMk cId="372627349" sldId="2147483648"/>
            <ac:spMk id="10" creationId="{3E11E9F9-992B-4657-B7DC-205CABEBAD07}"/>
          </ac:spMkLst>
        </pc:spChg>
      </pc:sldMaster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eg>
</file>

<file path=ppt/media/image5.jpg>
</file>

<file path=ppt/media/image6.png>
</file>

<file path=ppt/media/image7.jpe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B6AC58-91F9-4EAC-929E-F6BBEDF802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1CA1F3-6643-444E-B66F-F5CBB8F799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56CC18-6B8D-4C94-A78C-4676068C8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A9787C-8AE7-4B8C-88F5-00BC8841C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A15930-7F3C-430A-B1DB-690B11C3B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6243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C95DA5-342F-4993-8AFF-F3915613F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7B364DE-3568-435D-AABE-8E53275AE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ED497E-F87E-4A9C-BB6D-835364385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14E1B7-3736-496B-B26F-189FB8AA0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3CEAAD-9FE1-47F6-A485-BF3611A3B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379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E0B074-B9BE-4820-AD74-AB822BD63D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F540875-9213-4763-BF96-6B9B3AC228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B1A734-993F-4C1C-B065-2956B550F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F95BFE-D834-46C1-A8F0-FAB9CFEAD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BE8534-DFBE-4078-992B-430AAF0FB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4344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9A25A-C694-49DE-8C1A-FB74D95CD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78666F-7F9E-479C-8EC1-44AB655AF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37D076-7C0D-455A-BB85-4D417E2F2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E4279D-238A-4910-BDCD-53BF4A53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288C40-69B7-428E-BCF0-C95380D37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11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00C591-C9BA-435A-AFB6-477D34F26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593AEB-A45D-4513-AF5B-4AE744B7C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B00F94-2B66-4BE9-B80B-193BBF08F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63A066-01E7-4FBC-B361-29F3A2787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3B434A-39B8-4AC7-AC68-B3D7AE8D6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80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4A88D6-C0DC-4718-805C-CE7E5FB5E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8CA79C-AAFA-42C4-93F5-AE40DE3A48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121905-A1B4-4AAB-8AC9-54DCCC1368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62B5ACA-515E-4C20-AE8F-9C0E2E1BA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C07D668-628E-4BD5-B72F-CC19CDD83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D7EECE-948C-4BC2-85C0-1804D60E6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135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CBD633-43EE-41E3-8E7D-E2A329AEF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680B4F-784E-4707-8673-5BA50E0734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2858F4-F6B8-44D4-8DC2-E49389F54E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9837CC9-CFC1-4007-BC2A-F3892FF1BD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EE03F2-EA46-4E18-9870-CC751609D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53068E-594A-4B02-9652-3DA452C3A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91F96C5-02CE-4216-865E-7F92511FB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A411033-FC47-4DD9-AC7D-0DFA8603C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2291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E158C3-7747-4B55-89B4-70F475276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DB2DC78-4797-4A6C-938D-46CCA1CF6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4F35E68-A714-43C0-BFDA-3D5D60EC3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13683D1-158A-45C9-B2D6-80EA395C9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9250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CD308F0-1E7D-41D4-A62D-31CC9A953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365752C-F7CE-41CF-9496-553D4CEB8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33ABEA-B0DA-4B64-9023-81CDA276A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156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05D8AB-1652-4E34-BD0E-7E82BBD15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CCF171-7AD5-48A9-9E35-F85C046541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7D3D5BF-241D-4BF2-8EB2-EBFEC913C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A088AA-CFD9-4B79-87BA-AF4B958FC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8B4AB7-D396-4E4C-9629-44F0B4DF2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875AF8-6DE8-43A6-8ED3-777C3B92B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78040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39197C-274D-42E4-AFE8-CBC46978E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6D0308B-E6C5-4B99-98B2-9DA8F31472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3A670E8-1911-4493-A1B7-2A492B9576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77259D-C2D8-4C6E-A882-69D2F222D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7DDC75-5173-4CBC-A984-3DE081428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3331BE-FDA2-4E0B-B3CA-2E43A9E02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5851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F63CD440-B350-4ED3-AE0A-94F1689B735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chemeClr val="tx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A98833F8-1B36-4E0E-A9C3-46ECDE344C78}"/>
              </a:ext>
            </a:extLst>
          </p:cNvPr>
          <p:cNvSpPr/>
          <p:nvPr userDrawn="1"/>
        </p:nvSpPr>
        <p:spPr>
          <a:xfrm>
            <a:off x="159600" y="5957999"/>
            <a:ext cx="900000" cy="900000"/>
          </a:xfrm>
          <a:prstGeom prst="triangle">
            <a:avLst>
              <a:gd name="adj" fmla="val 0"/>
            </a:avLst>
          </a:prstGeom>
          <a:gradFill>
            <a:gsLst>
              <a:gs pos="32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E11E9F9-992B-4657-B7DC-205CABEBAD07}"/>
              </a:ext>
            </a:extLst>
          </p:cNvPr>
          <p:cNvSpPr/>
          <p:nvPr userDrawn="1"/>
        </p:nvSpPr>
        <p:spPr>
          <a:xfrm>
            <a:off x="164964" y="111209"/>
            <a:ext cx="172835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제 </a:t>
            </a:r>
            <a:r>
              <a:rPr lang="en-US" altLang="ko-KR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12</a:t>
            </a:r>
            <a:r>
              <a:rPr lang="ko-KR" altLang="en-US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회 소프트웨어 경진대회</a:t>
            </a:r>
            <a:endParaRPr lang="en-US" altLang="ko-KR" sz="10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2E8E46C-40DA-4CC7-AF35-FBC0DEE70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DA693E-09B1-4BA3-B383-9F2DB790A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46990D-B689-4AF0-9EF3-7648D7E826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EF2C15-4E74-4D94-AA61-BB01D83A3672}" type="datetimeFigureOut">
              <a:rPr lang="ko-KR" altLang="en-US" smtClean="0"/>
              <a:t>2020-04-15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9CFC19-F937-42A5-9903-679134004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1656E3-FF2F-49BD-9839-630057F6A3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1CDF5-ADEC-4BD3-ABE9-BC23B6574190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76A75A36-EAC0-436F-B0D6-E8D8BEBD9A1C}"/>
              </a:ext>
            </a:extLst>
          </p:cNvPr>
          <p:cNvSpPr/>
          <p:nvPr userDrawn="1"/>
        </p:nvSpPr>
        <p:spPr>
          <a:xfrm>
            <a:off x="-1" y="0"/>
            <a:ext cx="163125" cy="6857999"/>
          </a:xfrm>
          <a:prstGeom prst="rect">
            <a:avLst/>
          </a:prstGeom>
          <a:gradFill>
            <a:gsLst>
              <a:gs pos="30000">
                <a:schemeClr val="tx1">
                  <a:alpha val="0"/>
                </a:schemeClr>
              </a:gs>
              <a:gs pos="85000">
                <a:schemeClr val="tx1"/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62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제주명조" panose="02000300000000000000" pitchFamily="2" charset="-127"/>
          <a:ea typeface="제주명조" panose="02000300000000000000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제주명조" panose="02000300000000000000" pitchFamily="2" charset="-127"/>
          <a:ea typeface="제주명조" panose="02000300000000000000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#&#52392;&#48512;1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audio" Target="../media/media3.m4a"/><Relationship Id="rId7" Type="http://schemas.openxmlformats.org/officeDocument/2006/relationships/image" Target="../media/image4.jpe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4.m4a"/><Relationship Id="rId7" Type="http://schemas.openxmlformats.org/officeDocument/2006/relationships/image" Target="../media/image7.jpeg"/><Relationship Id="rId12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11" Type="http://schemas.microsoft.com/office/2007/relationships/hdphoto" Target="../media/hdphoto1.wdp"/><Relationship Id="rId5" Type="http://schemas.openxmlformats.org/officeDocument/2006/relationships/image" Target="../media/image2.png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audio" Target="../media/media6.m4a"/><Relationship Id="rId7" Type="http://schemas.openxmlformats.org/officeDocument/2006/relationships/hyperlink" Target="https://www.erdcloud.com/" TargetMode="External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hyperlink" Target="https://github.com/nn98/ReeBook" TargetMode="Externa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310805DC-A74D-4C68-BB98-02EEB01CFBD9}"/>
              </a:ext>
            </a:extLst>
          </p:cNvPr>
          <p:cNvSpPr/>
          <p:nvPr/>
        </p:nvSpPr>
        <p:spPr>
          <a:xfrm>
            <a:off x="1060968" y="671500"/>
            <a:ext cx="2108269" cy="54661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P1.</a:t>
            </a:r>
            <a:r>
              <a:rPr lang="ko-KR" altLang="en-US" sz="2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목차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팀 이름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작품 개요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작품 구성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이용 기술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작품 특징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방법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일정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참여 인력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작품 시연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그 외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79367F48-56B3-4172-B42A-067349563D1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33724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34"/>
    </mc:Choice>
    <mc:Fallback>
      <p:transition spd="slow" advTm="20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0" dur="500"/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1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601BFC0-3D51-4C6A-AF12-D26A0FAFD2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220" y="974574"/>
            <a:ext cx="3975128" cy="545592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1FEC23B-AEBA-4A12-ABD8-28EB48A6E315}"/>
              </a:ext>
            </a:extLst>
          </p:cNvPr>
          <p:cNvSpPr/>
          <p:nvPr/>
        </p:nvSpPr>
        <p:spPr>
          <a:xfrm>
            <a:off x="6369036" y="6153503"/>
            <a:ext cx="1700312" cy="276999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>
            <a:spAutoFit/>
          </a:bodyPr>
          <a:lstStyle/>
          <a:p>
            <a:pPr algn="r"/>
            <a:r>
              <a:rPr lang="ko-KR" altLang="en-US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 기획서 초안</a:t>
            </a:r>
            <a:endParaRPr lang="ko-KR" altLang="en-US" sz="1400" dirty="0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DB0ABF6B-A622-4BB7-A643-45A63546BB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6831745"/>
              </p:ext>
            </p:extLst>
          </p:nvPr>
        </p:nvGraphicFramePr>
        <p:xfrm>
          <a:off x="227071" y="105233"/>
          <a:ext cx="4863313" cy="64551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45924">
                  <a:extLst>
                    <a:ext uri="{9D8B030D-6E8A-4147-A177-3AD203B41FA5}">
                      <a16:colId xmlns:a16="http://schemas.microsoft.com/office/drawing/2014/main" val="3883985763"/>
                    </a:ext>
                  </a:extLst>
                </a:gridCol>
                <a:gridCol w="745924">
                  <a:extLst>
                    <a:ext uri="{9D8B030D-6E8A-4147-A177-3AD203B41FA5}">
                      <a16:colId xmlns:a16="http://schemas.microsoft.com/office/drawing/2014/main" val="1825858392"/>
                    </a:ext>
                  </a:extLst>
                </a:gridCol>
                <a:gridCol w="680756">
                  <a:extLst>
                    <a:ext uri="{9D8B030D-6E8A-4147-A177-3AD203B41FA5}">
                      <a16:colId xmlns:a16="http://schemas.microsoft.com/office/drawing/2014/main" val="1069428447"/>
                    </a:ext>
                  </a:extLst>
                </a:gridCol>
                <a:gridCol w="2690709">
                  <a:extLst>
                    <a:ext uri="{9D8B030D-6E8A-4147-A177-3AD203B41FA5}">
                      <a16:colId xmlns:a16="http://schemas.microsoft.com/office/drawing/2014/main" val="1270486037"/>
                    </a:ext>
                  </a:extLst>
                </a:gridCol>
              </a:tblGrid>
              <a:tr h="273595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구 분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내 용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4933091"/>
                  </a:ext>
                </a:extLst>
              </a:tr>
              <a:tr h="256486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프로젝트 이름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 dirty="0">
                          <a:effectLst/>
                        </a:rPr>
                        <a:t>IT</a:t>
                      </a:r>
                      <a:r>
                        <a:rPr lang="ko-KR" sz="700" kern="0" dirty="0">
                          <a:effectLst/>
                        </a:rPr>
                        <a:t>융합자율학부 사물함 배정시스템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866560"/>
                  </a:ext>
                </a:extLst>
              </a:tr>
              <a:tr h="485016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프로젝트 내용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2020/1</a:t>
                      </a:r>
                      <a:r>
                        <a:rPr lang="ko-KR" sz="700" kern="0">
                          <a:effectLst/>
                        </a:rPr>
                        <a:t>학기</a:t>
                      </a:r>
                      <a:r>
                        <a:rPr lang="en-US" sz="700" kern="0">
                          <a:effectLst/>
                        </a:rPr>
                        <a:t> IT </a:t>
                      </a:r>
                      <a:r>
                        <a:rPr lang="ko-KR" sz="700" kern="0">
                          <a:effectLst/>
                        </a:rPr>
                        <a:t>융합자율학부 학생회에서 진행하는 </a:t>
                      </a:r>
                      <a:br>
                        <a:rPr lang="en-US" sz="700" kern="0">
                          <a:effectLst/>
                        </a:rPr>
                      </a:br>
                      <a:r>
                        <a:rPr lang="ko-KR" sz="700" kern="0">
                          <a:effectLst/>
                        </a:rPr>
                        <a:t>신학기 사물함 배정 사업을 위한 프론트엔드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백엔드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서버 시스템 설계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제작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1698900"/>
                  </a:ext>
                </a:extLst>
              </a:tr>
              <a:tr h="607307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기획의도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기존 </a:t>
                      </a:r>
                      <a:r>
                        <a:rPr lang="en-US" sz="700" kern="0">
                          <a:effectLst/>
                        </a:rPr>
                        <a:t>Google forms </a:t>
                      </a:r>
                      <a:r>
                        <a:rPr lang="ko-KR" sz="700" kern="0">
                          <a:effectLst/>
                        </a:rPr>
                        <a:t>설문조사를 통한 배정 방식에서 다양한 문제 발생</a:t>
                      </a:r>
                      <a:r>
                        <a:rPr lang="en-US" sz="700" kern="0">
                          <a:effectLst/>
                        </a:rPr>
                        <a:t>.</a:t>
                      </a:r>
                      <a:br>
                        <a:rPr lang="en-US" sz="700" kern="0">
                          <a:effectLst/>
                        </a:rPr>
                      </a:br>
                      <a:r>
                        <a:rPr lang="en-US" sz="700" kern="0">
                          <a:effectLst/>
                        </a:rPr>
                        <a:t>(</a:t>
                      </a:r>
                      <a:r>
                        <a:rPr lang="ko-KR" sz="700" kern="0">
                          <a:effectLst/>
                        </a:rPr>
                        <a:t>중복 제출</a:t>
                      </a:r>
                      <a:r>
                        <a:rPr lang="en-US" sz="700" kern="0">
                          <a:effectLst/>
                        </a:rPr>
                        <a:t>, </a:t>
                      </a:r>
                      <a:r>
                        <a:rPr lang="ko-KR" sz="700" kern="0">
                          <a:effectLst/>
                        </a:rPr>
                        <a:t>동일 사물함 신청</a:t>
                      </a:r>
                      <a:r>
                        <a:rPr lang="en-US" sz="700" kern="0">
                          <a:effectLst/>
                        </a:rPr>
                        <a:t>, </a:t>
                      </a:r>
                      <a:r>
                        <a:rPr lang="ko-KR" sz="700" kern="0">
                          <a:effectLst/>
                        </a:rPr>
                        <a:t>기존 사물함 유지에 따른 문제 등</a:t>
                      </a:r>
                      <a:r>
                        <a:rPr lang="en-US" sz="700" kern="0">
                          <a:effectLst/>
                        </a:rPr>
                        <a:t>)</a:t>
                      </a:r>
                      <a:br>
                        <a:rPr lang="en-US" sz="700" kern="0">
                          <a:effectLst/>
                        </a:rPr>
                      </a:br>
                      <a:r>
                        <a:rPr lang="ko-KR" sz="700" kern="0">
                          <a:effectLst/>
                        </a:rPr>
                        <a:t>이에 사용자에게 직관적으로 가시화되는 웹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앱 </a:t>
                      </a:r>
                      <a:r>
                        <a:rPr lang="en-US" sz="700" kern="0">
                          <a:effectLst/>
                        </a:rPr>
                        <a:t>GUI</a:t>
                      </a:r>
                      <a:r>
                        <a:rPr lang="ko-KR" sz="700" kern="0">
                          <a:effectLst/>
                        </a:rPr>
                        <a:t>를 통해 </a:t>
                      </a:r>
                      <a:br>
                        <a:rPr lang="en-US" sz="700" kern="0">
                          <a:effectLst/>
                        </a:rPr>
                      </a:br>
                      <a:r>
                        <a:rPr lang="ko-KR" sz="700" kern="0">
                          <a:effectLst/>
                        </a:rPr>
                        <a:t>보다 절차에 맞춰 사물함 배정을 수행</a:t>
                      </a:r>
                      <a:r>
                        <a:rPr lang="en-US" sz="700" kern="0">
                          <a:effectLst/>
                        </a:rPr>
                        <a:t>.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6340890"/>
                  </a:ext>
                </a:extLst>
              </a:tr>
              <a:tr h="155648">
                <a:tc rowSpan="15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진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행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업무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기간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내용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4140290457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사전 기획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12/18~12/31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프로젝트 기획</a:t>
                      </a:r>
                      <a:r>
                        <a:rPr lang="en-US" sz="700" kern="0">
                          <a:effectLst/>
                        </a:rPr>
                        <a:t>. </a:t>
                      </a:r>
                      <a:r>
                        <a:rPr lang="ko-KR" sz="700" kern="0">
                          <a:effectLst/>
                        </a:rPr>
                        <a:t>프로젝트 설계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학생회 요구사항 확인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462787965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1932624975"/>
                  </a:ext>
                </a:extLst>
              </a:tr>
              <a:tr h="3634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의견 조율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12/29~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시스템 서비스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레이아웃 형식 지정</a:t>
                      </a:r>
                      <a:r>
                        <a:rPr lang="en-US" sz="700" kern="0">
                          <a:effectLst/>
                        </a:rPr>
                        <a:t>, </a:t>
                      </a:r>
                      <a:r>
                        <a:rPr lang="ko-KR" sz="700" kern="0">
                          <a:effectLst/>
                        </a:rPr>
                        <a:t>사업관련 정보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웹인지 앱인지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r>
                        <a:rPr lang="ko-KR" sz="700" kern="0">
                          <a:effectLst/>
                        </a:rPr>
                        <a:t>배정 시작 날짜와 기간</a:t>
                      </a:r>
                      <a:r>
                        <a:rPr lang="en-US" sz="700" kern="0">
                          <a:effectLst/>
                        </a:rPr>
                        <a:t>/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배정 대상자</a:t>
                      </a:r>
                      <a:r>
                        <a:rPr lang="en-US" sz="700" kern="0">
                          <a:effectLst/>
                        </a:rPr>
                        <a:t>(</a:t>
                      </a:r>
                      <a:r>
                        <a:rPr lang="ko-KR" sz="700" kern="0">
                          <a:effectLst/>
                        </a:rPr>
                        <a:t>대상 학부</a:t>
                      </a:r>
                      <a:r>
                        <a:rPr lang="en-US" sz="700" kern="0">
                          <a:effectLst/>
                        </a:rPr>
                        <a:t>)</a:t>
                      </a:r>
                      <a:r>
                        <a:rPr lang="ko-KR" sz="700" kern="0">
                          <a:effectLst/>
                        </a:rPr>
                        <a:t>와 배정될 사물함들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228175996"/>
                  </a:ext>
                </a:extLst>
              </a:tr>
              <a:tr h="2849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834116798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503446303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1573753898"/>
                  </a:ext>
                </a:extLst>
              </a:tr>
              <a:tr h="3634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역할 분담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.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프로젝트 진행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03/02~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각 층별 도면</a:t>
                      </a:r>
                      <a:r>
                        <a:rPr lang="en-US" sz="700" kern="0">
                          <a:effectLst/>
                        </a:rPr>
                        <a:t>(</a:t>
                      </a:r>
                      <a:r>
                        <a:rPr lang="ko-KR" sz="700" kern="0">
                          <a:effectLst/>
                        </a:rPr>
                        <a:t>학교측에서 제공받지 못할 경우 자체제작</a:t>
                      </a:r>
                      <a:r>
                        <a:rPr lang="en-US" sz="700" kern="0">
                          <a:effectLst/>
                        </a:rPr>
                        <a:t>)</a:t>
                      </a:r>
                      <a:r>
                        <a:rPr lang="en-US" sz="500" kern="0">
                          <a:effectLst/>
                        </a:rPr>
                        <a:t>*</a:t>
                      </a:r>
                      <a:r>
                        <a:rPr lang="en-US" sz="500" u="sng" kern="0">
                          <a:effectLst/>
                          <a:hlinkClick r:id="rId3"/>
                        </a:rPr>
                        <a:t>첨부 1)</a:t>
                      </a:r>
                      <a:r>
                        <a:rPr lang="en-US" sz="700" u="sng" kern="0">
                          <a:effectLst/>
                          <a:hlinkClick r:id="rId3"/>
                        </a:rPr>
                        <a:t>,</a:t>
                      </a:r>
                      <a:r>
                        <a:rPr lang="en-US" sz="700" kern="0">
                          <a:effectLst/>
                        </a:rPr>
                        <a:t> 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배정될 사물함 형태 투시도 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82866307"/>
                  </a:ext>
                </a:extLst>
              </a:tr>
              <a:tr h="2849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배정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배정된 사물함에 배정된 학생 이름표 부착 등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642920530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108020659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081904569"/>
                  </a:ext>
                </a:extLst>
              </a:tr>
              <a:tr h="2849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결과물 확인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700" kern="0">
                          <a:effectLst/>
                        </a:rPr>
                        <a:t>.</a:t>
                      </a:r>
                      <a:endParaRPr lang="ko-KR" sz="900" kern="100">
                        <a:effectLst/>
                      </a:endParaRPr>
                    </a:p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추가 작업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1374562830"/>
                  </a:ext>
                </a:extLst>
              </a:tr>
              <a:tr h="28490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2488154488"/>
                  </a:ext>
                </a:extLst>
              </a:tr>
              <a:tr h="2735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1379568202"/>
                  </a:ext>
                </a:extLst>
              </a:tr>
              <a:tr h="4103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>
                          <a:effectLst/>
                        </a:rPr>
                        <a:t>마무리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</a:pP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8166" marR="58166" marT="0" marB="0" anchor="ctr"/>
                </a:tc>
                <a:extLst>
                  <a:ext uri="{0D108BD9-81ED-4DB2-BD59-A6C34878D82A}">
                    <a16:rowId xmlns:a16="http://schemas.microsoft.com/office/drawing/2014/main" val="4100338914"/>
                  </a:ext>
                </a:extLst>
              </a:tr>
              <a:tr h="485016"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900" kern="0">
                          <a:effectLst/>
                        </a:rPr>
                        <a:t>기대효과</a:t>
                      </a:r>
                      <a:endParaRPr lang="ko-KR" sz="900" kern="10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700" kern="0" dirty="0">
                          <a:effectLst/>
                        </a:rPr>
                        <a:t>기존 방식에서 발생했던 다양한 문제상황 해결</a:t>
                      </a:r>
                      <a:r>
                        <a:rPr lang="en-US" sz="700" kern="0" dirty="0">
                          <a:effectLst/>
                        </a:rPr>
                        <a:t>.</a:t>
                      </a:r>
                      <a:br>
                        <a:rPr lang="en-US" sz="700" kern="0" dirty="0">
                          <a:effectLst/>
                        </a:rPr>
                      </a:br>
                      <a:r>
                        <a:rPr lang="ko-KR" sz="700" kern="0" dirty="0">
                          <a:effectLst/>
                        </a:rPr>
                        <a:t>학생회의 배정이 아닌 학생 자체적 선택과 배정을 통해 책임 소재의 확실화</a:t>
                      </a:r>
                      <a:r>
                        <a:rPr lang="en-US" sz="700" kern="0" dirty="0">
                          <a:effectLst/>
                        </a:rPr>
                        <a:t>.</a:t>
                      </a:r>
                      <a:endParaRPr lang="ko-KR" sz="900" kern="100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97941" marR="97941" marT="48971" marB="48971"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021006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711B4519-7A55-4353-B2B7-A01038FF4EAC}"/>
              </a:ext>
            </a:extLst>
          </p:cNvPr>
          <p:cNvSpPr/>
          <p:nvPr/>
        </p:nvSpPr>
        <p:spPr>
          <a:xfrm>
            <a:off x="9986913" y="595420"/>
            <a:ext cx="1983235" cy="60170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database RB;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use RB;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table book(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id int unsigned NOT NULL AUTO_INCREMENT PRIMARY KEY,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title char(100),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author char(50),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publisher char(50),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available char(1) default 'Y'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table department(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id int unsigned primary key,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name char(50)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table locker(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id int unsigned NOT NULL PRIMARY KEY,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hid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fid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lid int unsigned,</a:t>
            </a:r>
          </a:p>
          <a:p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lnum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int unsigned,</a:t>
            </a:r>
          </a:p>
          <a:p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lcolumn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int unsigned,</a:t>
            </a:r>
          </a:p>
          <a:p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lrow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int unsigned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table user(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id int unsigned NOT NULL PRIMARY KEY,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name char(50),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password text,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email varchar(320),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hp varchar(20),</a:t>
            </a:r>
          </a:p>
          <a:p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departmentId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foreign key(</a:t>
            </a:r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departmentId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references department(id),</a:t>
            </a:r>
          </a:p>
          <a:p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lockerId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foreign key(</a:t>
            </a:r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lockerId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references locker(id),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grade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agree char(1)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table rent(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id int unsigned NOT NULL AUTO_INCREMENT PRIMARY KEY,</a:t>
            </a:r>
          </a:p>
          <a:p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uid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foreign key(</a:t>
            </a:r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uid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references user(id),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bid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foreign key(bid) references book(id),</a:t>
            </a:r>
          </a:p>
          <a:p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rentDate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date,</a:t>
            </a:r>
          </a:p>
          <a:p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returnDate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date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table lecture(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id int unsigned NOT NULL AUTO_INCREMENT PRIMARY KEY,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professor char(50)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table document(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bid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foreign key(bid) references book(id),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lid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foreign key(lid) references lecture(id),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kind char(50),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primary key(</a:t>
            </a:r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bid,lid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table defect(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bid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foreign key(bid) references book(id),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contents char(50)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);</a:t>
            </a:r>
          </a:p>
          <a:p>
            <a:endParaRPr lang="en-US" altLang="ko-KR" sz="5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create table assign(</a:t>
            </a:r>
          </a:p>
          <a:p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uid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foreign key(</a:t>
            </a:r>
            <a:r>
              <a:rPr lang="en-US" altLang="ko-KR" sz="5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uid</a:t>
            </a:r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references user(id),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lid int unsigned,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foreign key(lid) references locker(id)</a:t>
            </a:r>
          </a:p>
          <a:p>
            <a:r>
              <a:rPr lang="en-US" altLang="ko-KR" sz="5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);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73631FD-8D17-4DEF-8B35-2A97268994C3}"/>
              </a:ext>
            </a:extLst>
          </p:cNvPr>
          <p:cNvSpPr/>
          <p:nvPr/>
        </p:nvSpPr>
        <p:spPr>
          <a:xfrm>
            <a:off x="6247502" y="1909946"/>
            <a:ext cx="3820277" cy="49859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book(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title,author,publisher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윤성우의 열혈 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 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프로그래밍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윤성우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오렌지미디어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book(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title,author,publisher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왕초보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! 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파이썬 배워 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크롤러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DIY 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하다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!','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서진수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최경우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더알음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book(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title,author,publisher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명품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JAVA Programming','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황기태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김효수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생능출판사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book(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title,author,publisher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자바로 배우는 쉬운 자료구조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이지영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한빛아카데미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book(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title,author,publisher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('Do it! 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안드로이드 앱 프로그래밍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정재곤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이지스퍼블리싱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endParaRPr lang="en-US" altLang="ko-KR" sz="6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department(id, name) values (1,'IT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융합자율학부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department(id, name) values (2,'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소프트웨어공학과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department(id, name) values (3,'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글로컬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IT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학과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department(id, name) values (4,'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정보통신학과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department(id, name) values (5,'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컴퓨터공학과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endParaRPr lang="en-US" altLang="ko-KR" sz="6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user(id, name, 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departmentid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grade) values (201732009,'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김윤서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',2,3);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user(id, name, 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departmentid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grade) values (201732016,'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박현렬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',2,2);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user(id, name, 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departmentid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grade) values (201732001,'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자퇴생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',2,1);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user(id, name, 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departmentid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grade) values (201532009,'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김우진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',2,3);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user(id, name, 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departmentid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grade) values (201932009,'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김수현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',1,1);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user(id, name, password, 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departmentid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grade) values (201732005,'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김문수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','bbibbi',2,3);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user values (123,'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관리자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','te','testing@skhu.ac.kr','000-0000-0000',2,null,4,'Y');</a:t>
            </a:r>
          </a:p>
          <a:p>
            <a:endParaRPr lang="en-US" altLang="ko-KR" sz="6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rent(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uid,bid,rentdate,returndate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(201732009,1,date'2020/03/02',date'2020/06/25');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rent(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uid,bid,rentdate,returndate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(201732016,2,date'2020/03/03',date'2020/06/25');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rent(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uid,bid,rentdate,returndate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(201732001,3,date'2020/03/04',date'2020/06/25');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rent(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uid,bid,rentdate,returndate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(201532009,4,date'2020/03/05',date'2020/06/25');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rent(</a:t>
            </a:r>
            <a:r>
              <a:rPr lang="en-US" altLang="ko-KR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uid,bid,rentdate,returndate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values (201932009,5,date'2020/03/06',date'2020/06/25');</a:t>
            </a:r>
          </a:p>
          <a:p>
            <a:endParaRPr lang="en-US" altLang="ko-KR" sz="6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lecture(professor) value ('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홍은지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lecture(professor) value ('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노은하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lecture(professor) value ('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이승진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lecture(professor) value ('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유상신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lecture(professor) value ('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임형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endParaRPr lang="en-US" altLang="ko-KR" sz="6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document(bid, lid, kind) values (1,1,'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강의자료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document(bid, lid, kind) values (2,2,'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과제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document(bid, lid, kind) values (3,3,'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퀴즈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document(bid, lid, kind) values (4,4,'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시험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document(bid, lid, kind) values (5,5,'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endParaRPr lang="en-US" altLang="ko-KR" sz="6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(1,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손상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표지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(1,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손상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페이지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(1,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필기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볼펜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(2,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손상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표지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(2,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필기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연필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(2,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필기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볼펜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(3,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손상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표지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(3,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필기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볼펜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(3,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필기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형광펜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(4,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손상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표지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(4,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손상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페이지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(4,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필기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볼펜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(5,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손상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표지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(5,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손상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페이지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  <a:p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insert into defect(bid, contents) values (5, '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필기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_</a:t>
            </a:r>
            <a:r>
              <a:rPr lang="ko-KR" altLang="en-US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볼펜</a:t>
            </a:r>
            <a:r>
              <a:rPr lang="en-US" altLang="ko-KR" sz="6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');</a:t>
            </a:r>
          </a:p>
        </p:txBody>
      </p:sp>
    </p:spTree>
    <p:extLst>
      <p:ext uri="{BB962C8B-B14F-4D97-AF65-F5344CB8AC3E}">
        <p14:creationId xmlns:p14="http://schemas.microsoft.com/office/powerpoint/2010/main" val="671576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5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85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5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5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100"/>
                            </p:stCondLst>
                            <p:childTnLst>
                              <p:par>
                                <p:cTn id="7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150"/>
                            </p:stCondLst>
                            <p:childTnLst>
                              <p:par>
                                <p:cTn id="7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200"/>
                            </p:stCondLst>
                            <p:childTnLst>
                              <p:par>
                                <p:cTn id="8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25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300"/>
                            </p:stCondLst>
                            <p:childTnLst>
                              <p:par>
                                <p:cTn id="8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35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400"/>
                            </p:stCondLst>
                            <p:childTnLst>
                              <p:par>
                                <p:cTn id="9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450"/>
                            </p:stCondLst>
                            <p:childTnLst>
                              <p:par>
                                <p:cTn id="9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500"/>
                            </p:stCondLst>
                            <p:childTnLst>
                              <p:par>
                                <p:cTn id="9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550"/>
                            </p:stCondLst>
                            <p:childTnLst>
                              <p:par>
                                <p:cTn id="10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7" end="3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600"/>
                            </p:stCondLst>
                            <p:childTnLst>
                              <p:par>
                                <p:cTn id="10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65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70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1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800"/>
                            </p:stCondLst>
                            <p:childTnLst>
                              <p:par>
                                <p:cTn id="11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3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850"/>
                            </p:stCondLst>
                            <p:childTnLst>
                              <p:par>
                                <p:cTn id="11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4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900"/>
                            </p:stCondLst>
                            <p:childTnLst>
                              <p:par>
                                <p:cTn id="12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5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950"/>
                            </p:stCondLst>
                            <p:childTnLst>
                              <p:par>
                                <p:cTn id="12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6" end="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2000"/>
                            </p:stCondLst>
                            <p:childTnLst>
                              <p:par>
                                <p:cTn id="12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7" end="4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2050"/>
                            </p:stCondLst>
                            <p:childTnLst>
                              <p:par>
                                <p:cTn id="13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8" end="4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2100"/>
                            </p:stCondLst>
                            <p:childTnLst>
                              <p:par>
                                <p:cTn id="13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9" end="4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2150"/>
                            </p:stCondLst>
                            <p:childTnLst>
                              <p:par>
                                <p:cTn id="13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1" end="5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2200"/>
                            </p:stCondLst>
                            <p:childTnLst>
                              <p:par>
                                <p:cTn id="14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2" end="5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2250"/>
                            </p:stCondLst>
                            <p:childTnLst>
                              <p:par>
                                <p:cTn id="14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3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2300"/>
                            </p:stCondLst>
                            <p:childTnLst>
                              <p:par>
                                <p:cTn id="14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4" end="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2350"/>
                            </p:stCondLst>
                            <p:childTnLst>
                              <p:par>
                                <p:cTn id="14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6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400"/>
                            </p:stCondLst>
                            <p:childTnLst>
                              <p:par>
                                <p:cTn id="15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7" end="5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450"/>
                            </p:stCondLst>
                            <p:childTnLst>
                              <p:par>
                                <p:cTn id="15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8" end="5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2500"/>
                            </p:stCondLst>
                            <p:childTnLst>
                              <p:par>
                                <p:cTn id="15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9" end="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550"/>
                            </p:stCondLst>
                            <p:childTnLst>
                              <p:par>
                                <p:cTn id="16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0" end="6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2600"/>
                            </p:stCondLst>
                            <p:childTnLst>
                              <p:par>
                                <p:cTn id="16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1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2650"/>
                            </p:stCondLst>
                            <p:childTnLst>
                              <p:par>
                                <p:cTn id="16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2" end="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2700"/>
                            </p:stCondLst>
                            <p:childTnLst>
                              <p:par>
                                <p:cTn id="17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3" end="6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2750"/>
                            </p:stCondLst>
                            <p:childTnLst>
                              <p:par>
                                <p:cTn id="17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5" end="6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2800"/>
                            </p:stCondLst>
                            <p:childTnLst>
                              <p:par>
                                <p:cTn id="17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6" end="6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2850"/>
                            </p:stCondLst>
                            <p:childTnLst>
                              <p:par>
                                <p:cTn id="17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7" end="6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2900"/>
                            </p:stCondLst>
                            <p:childTnLst>
                              <p:par>
                                <p:cTn id="18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8" end="6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2950"/>
                            </p:stCondLst>
                            <p:childTnLst>
                              <p:par>
                                <p:cTn id="18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9" end="6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1" end="7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3050"/>
                            </p:stCondLst>
                            <p:childTnLst>
                              <p:par>
                                <p:cTn id="19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2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3100"/>
                            </p:stCondLst>
                            <p:childTnLst>
                              <p:par>
                                <p:cTn id="19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3" end="7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3150"/>
                            </p:stCondLst>
                            <p:childTnLst>
                              <p:par>
                                <p:cTn id="19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4" end="7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3200"/>
                            </p:stCondLst>
                            <p:childTnLst>
                              <p:par>
                                <p:cTn id="20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5" end="7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3250"/>
                            </p:stCondLst>
                            <p:childTnLst>
                              <p:par>
                                <p:cTn id="20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6" end="7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50"/>
                            </p:stCondLst>
                            <p:childTnLst>
                              <p:par>
                                <p:cTn id="21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5" fill="hold">
                            <p:stCondLst>
                              <p:cond delay="100"/>
                            </p:stCondLst>
                            <p:childTnLst>
                              <p:par>
                                <p:cTn id="21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150"/>
                            </p:stCondLst>
                            <p:childTnLst>
                              <p:par>
                                <p:cTn id="21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50"/>
                            </p:stCondLst>
                            <p:childTnLst>
                              <p:par>
                                <p:cTn id="22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300"/>
                            </p:stCondLst>
                            <p:childTnLst>
                              <p:par>
                                <p:cTn id="22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350"/>
                            </p:stCondLst>
                            <p:childTnLst>
                              <p:par>
                                <p:cTn id="23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400"/>
                            </p:stCondLst>
                            <p:childTnLst>
                              <p:par>
                                <p:cTn id="23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450"/>
                            </p:stCondLst>
                            <p:childTnLst>
                              <p:par>
                                <p:cTn id="23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500"/>
                            </p:stCondLst>
                            <p:childTnLst>
                              <p:par>
                                <p:cTn id="24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550"/>
                            </p:stCondLst>
                            <p:childTnLst>
                              <p:par>
                                <p:cTn id="24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600"/>
                            </p:stCondLst>
                            <p:childTnLst>
                              <p:par>
                                <p:cTn id="24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650"/>
                            </p:stCondLst>
                            <p:childTnLst>
                              <p:par>
                                <p:cTn id="24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1" fill="hold">
                            <p:stCondLst>
                              <p:cond delay="700"/>
                            </p:stCondLst>
                            <p:childTnLst>
                              <p:par>
                                <p:cTn id="25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750"/>
                            </p:stCondLst>
                            <p:childTnLst>
                              <p:par>
                                <p:cTn id="25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800"/>
                            </p:stCondLst>
                            <p:childTnLst>
                              <p:par>
                                <p:cTn id="25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850"/>
                            </p:stCondLst>
                            <p:childTnLst>
                              <p:par>
                                <p:cTn id="26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3" fill="hold">
                            <p:stCondLst>
                              <p:cond delay="900"/>
                            </p:stCondLst>
                            <p:childTnLst>
                              <p:par>
                                <p:cTn id="26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950"/>
                            </p:stCondLst>
                            <p:childTnLst>
                              <p:par>
                                <p:cTn id="26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1000"/>
                            </p:stCondLst>
                            <p:childTnLst>
                              <p:par>
                                <p:cTn id="27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1050"/>
                            </p:stCondLst>
                            <p:childTnLst>
                              <p:par>
                                <p:cTn id="27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>
                            <p:stCondLst>
                              <p:cond delay="1100"/>
                            </p:stCondLst>
                            <p:childTnLst>
                              <p:par>
                                <p:cTn id="27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8" fill="hold">
                            <p:stCondLst>
                              <p:cond delay="1150"/>
                            </p:stCondLst>
                            <p:childTnLst>
                              <p:par>
                                <p:cTn id="27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1200"/>
                            </p:stCondLst>
                            <p:childTnLst>
                              <p:par>
                                <p:cTn id="28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1250"/>
                            </p:stCondLst>
                            <p:childTnLst>
                              <p:par>
                                <p:cTn id="28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7" fill="hold">
                            <p:stCondLst>
                              <p:cond delay="1300"/>
                            </p:stCondLst>
                            <p:childTnLst>
                              <p:par>
                                <p:cTn id="28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0" fill="hold">
                            <p:stCondLst>
                              <p:cond delay="1350"/>
                            </p:stCondLst>
                            <p:childTnLst>
                              <p:par>
                                <p:cTn id="29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3" fill="hold">
                            <p:stCondLst>
                              <p:cond delay="1400"/>
                            </p:stCondLst>
                            <p:childTnLst>
                              <p:par>
                                <p:cTn id="29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1450"/>
                            </p:stCondLst>
                            <p:childTnLst>
                              <p:par>
                                <p:cTn id="29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2" fill="hold">
                            <p:stCondLst>
                              <p:cond delay="1550"/>
                            </p:stCondLst>
                            <p:childTnLst>
                              <p:par>
                                <p:cTn id="30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5" fill="hold">
                            <p:stCondLst>
                              <p:cond delay="1600"/>
                            </p:stCondLst>
                            <p:childTnLst>
                              <p:par>
                                <p:cTn id="30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1650"/>
                            </p:stCondLst>
                            <p:childTnLst>
                              <p:par>
                                <p:cTn id="30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0" end="4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1" fill="hold">
                            <p:stCondLst>
                              <p:cond delay="1700"/>
                            </p:stCondLst>
                            <p:childTnLst>
                              <p:par>
                                <p:cTn id="31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4" fill="hold">
                            <p:stCondLst>
                              <p:cond delay="1750"/>
                            </p:stCondLst>
                            <p:childTnLst>
                              <p:par>
                                <p:cTn id="31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7" fill="hold">
                            <p:stCondLst>
                              <p:cond delay="1800"/>
                            </p:stCondLst>
                            <p:childTnLst>
                              <p:par>
                                <p:cTn id="318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3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1850"/>
                            </p:stCondLst>
                            <p:childTnLst>
                              <p:par>
                                <p:cTn id="321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4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3" fill="hold">
                            <p:stCondLst>
                              <p:cond delay="1900"/>
                            </p:stCondLst>
                            <p:childTnLst>
                              <p:par>
                                <p:cTn id="324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5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6" fill="hold">
                            <p:stCondLst>
                              <p:cond delay="1950"/>
                            </p:stCondLst>
                            <p:childTnLst>
                              <p:par>
                                <p:cTn id="327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6" end="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30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7" end="4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2050"/>
                            </p:stCondLst>
                            <p:childTnLst>
                              <p:par>
                                <p:cTn id="333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8" end="4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5" fill="hold">
                            <p:stCondLst>
                              <p:cond delay="2100"/>
                            </p:stCondLst>
                            <p:childTnLst>
                              <p:par>
                                <p:cTn id="336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9" end="4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8" fill="hold">
                            <p:stCondLst>
                              <p:cond delay="2150"/>
                            </p:stCondLst>
                            <p:childTnLst>
                              <p:par>
                                <p:cTn id="339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0" end="5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1" fill="hold">
                            <p:stCondLst>
                              <p:cond delay="2200"/>
                            </p:stCondLst>
                            <p:childTnLst>
                              <p:par>
                                <p:cTn id="342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1" end="5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2250"/>
                            </p:stCondLst>
                            <p:childTnLst>
                              <p:par>
                                <p:cTn id="345" presetID="1" presetClass="entr" presetSubtype="0" fill="hold" grpId="0" nodeType="after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2" end="5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9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1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4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7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0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3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6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9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2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5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8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1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4" dur="500"/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7" dur="500"/>
                                        <p:tgtEl>
                                          <p:spTgt spid="5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0" dur="500"/>
                                        <p:tgtEl>
                                          <p:spTgt spid="5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3" dur="500"/>
                                        <p:tgtEl>
                                          <p:spTgt spid="5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6" dur="500"/>
                                        <p:tgtEl>
                                          <p:spTgt spid="5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9" dur="500"/>
                                        <p:tgtEl>
                                          <p:spTgt spid="5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2" dur="500"/>
                                        <p:tgtEl>
                                          <p:spTgt spid="5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5" dur="500"/>
                                        <p:tgtEl>
                                          <p:spTgt spid="5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8" dur="500"/>
                                        <p:tgtEl>
                                          <p:spTgt spid="5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1" dur="500"/>
                                        <p:tgtEl>
                                          <p:spTgt spid="5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4" dur="500"/>
                                        <p:tgtEl>
                                          <p:spTgt spid="5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7" dur="500"/>
                                        <p:tgtEl>
                                          <p:spTgt spid="5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0" dur="500"/>
                                        <p:tgtEl>
                                          <p:spTgt spid="5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3" dur="500"/>
                                        <p:tgtEl>
                                          <p:spTgt spid="5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6" dur="500"/>
                                        <p:tgtEl>
                                          <p:spTgt spid="5">
                                            <p:txEl>
                                              <p:pRg st="37" end="3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7" end="3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9" dur="500"/>
                                        <p:tgtEl>
                                          <p:spTgt spid="5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2" dur="500"/>
                                        <p:tgtEl>
                                          <p:spTgt spid="5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5" dur="500"/>
                                        <p:tgtEl>
                                          <p:spTgt spid="5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8" dur="500"/>
                                        <p:tgtEl>
                                          <p:spTgt spid="5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1" dur="500"/>
                                        <p:tgtEl>
                                          <p:spTgt spid="5">
                                            <p:txEl>
                                              <p:pRg st="43" end="4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3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4" dur="500"/>
                                        <p:tgtEl>
                                          <p:spTgt spid="5">
                                            <p:txEl>
                                              <p:pRg st="44" end="4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4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7" dur="500"/>
                                        <p:tgtEl>
                                          <p:spTgt spid="5">
                                            <p:txEl>
                                              <p:pRg st="45" end="4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5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0" dur="500"/>
                                        <p:tgtEl>
                                          <p:spTgt spid="5">
                                            <p:txEl>
                                              <p:pRg st="46" end="4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6" end="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3" dur="500"/>
                                        <p:tgtEl>
                                          <p:spTgt spid="5">
                                            <p:txEl>
                                              <p:pRg st="47" end="4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7" end="4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6" dur="500"/>
                                        <p:tgtEl>
                                          <p:spTgt spid="5">
                                            <p:txEl>
                                              <p:pRg st="48" end="4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8" end="4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9" dur="500"/>
                                        <p:tgtEl>
                                          <p:spTgt spid="5">
                                            <p:txEl>
                                              <p:pRg st="49" end="4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9" end="4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2" dur="500"/>
                                        <p:tgtEl>
                                          <p:spTgt spid="5">
                                            <p:txEl>
                                              <p:pRg st="51" end="5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1" end="5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5" dur="500"/>
                                        <p:tgtEl>
                                          <p:spTgt spid="5">
                                            <p:txEl>
                                              <p:pRg st="52" end="5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2" end="5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8" dur="500"/>
                                        <p:tgtEl>
                                          <p:spTgt spid="5">
                                            <p:txEl>
                                              <p:pRg st="53" end="5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3" end="5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1" dur="500"/>
                                        <p:tgtEl>
                                          <p:spTgt spid="5">
                                            <p:txEl>
                                              <p:pRg st="54" end="5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4" end="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4" dur="500"/>
                                        <p:tgtEl>
                                          <p:spTgt spid="5">
                                            <p:txEl>
                                              <p:pRg st="56" end="5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6" end="5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7" dur="500"/>
                                        <p:tgtEl>
                                          <p:spTgt spid="5">
                                            <p:txEl>
                                              <p:pRg st="57" end="5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7" end="5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0" dur="500"/>
                                        <p:tgtEl>
                                          <p:spTgt spid="5">
                                            <p:txEl>
                                              <p:pRg st="58" end="5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8" end="5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3" dur="500"/>
                                        <p:tgtEl>
                                          <p:spTgt spid="5">
                                            <p:txEl>
                                              <p:pRg st="59" end="5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9" end="5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6" dur="500"/>
                                        <p:tgtEl>
                                          <p:spTgt spid="5">
                                            <p:txEl>
                                              <p:pRg st="60" end="6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0" end="6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9" dur="500"/>
                                        <p:tgtEl>
                                          <p:spTgt spid="5">
                                            <p:txEl>
                                              <p:pRg st="61" end="6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1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2" dur="500"/>
                                        <p:tgtEl>
                                          <p:spTgt spid="5">
                                            <p:txEl>
                                              <p:pRg st="62" end="6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2" end="6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5" dur="500"/>
                                        <p:tgtEl>
                                          <p:spTgt spid="5">
                                            <p:txEl>
                                              <p:pRg st="63" end="6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3" end="6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8" dur="500"/>
                                        <p:tgtEl>
                                          <p:spTgt spid="5">
                                            <p:txEl>
                                              <p:pRg st="65" end="6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5" end="6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1" dur="500"/>
                                        <p:tgtEl>
                                          <p:spTgt spid="5">
                                            <p:txEl>
                                              <p:pRg st="66" end="6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6" end="6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4" dur="500"/>
                                        <p:tgtEl>
                                          <p:spTgt spid="5">
                                            <p:txEl>
                                              <p:pRg st="67" end="6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7" end="6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7" dur="500"/>
                                        <p:tgtEl>
                                          <p:spTgt spid="5">
                                            <p:txEl>
                                              <p:pRg st="68" end="6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8" end="6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0" dur="500"/>
                                        <p:tgtEl>
                                          <p:spTgt spid="5">
                                            <p:txEl>
                                              <p:pRg st="69" end="6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9" end="6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3" dur="500"/>
                                        <p:tgtEl>
                                          <p:spTgt spid="5">
                                            <p:txEl>
                                              <p:pRg st="71" end="7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1" end="7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6" dur="500"/>
                                        <p:tgtEl>
                                          <p:spTgt spid="5">
                                            <p:txEl>
                                              <p:pRg st="72" end="7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2" end="7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9" dur="500"/>
                                        <p:tgtEl>
                                          <p:spTgt spid="5">
                                            <p:txEl>
                                              <p:pRg st="73" end="7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3" end="7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2" dur="500"/>
                                        <p:tgtEl>
                                          <p:spTgt spid="5">
                                            <p:txEl>
                                              <p:pRg st="74" end="7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4" end="7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5" dur="500"/>
                                        <p:tgtEl>
                                          <p:spTgt spid="5">
                                            <p:txEl>
                                              <p:pRg st="75" end="7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5" end="7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8" dur="500"/>
                                        <p:tgtEl>
                                          <p:spTgt spid="5">
                                            <p:txEl>
                                              <p:pRg st="76" end="7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6" end="7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4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6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9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2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1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4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0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3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6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9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2" dur="50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5" dur="500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8" dur="500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1" dur="500"/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4" dur="500"/>
                                        <p:tgtEl>
                                          <p:spTgt spid="6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7" dur="500"/>
                                        <p:tgtEl>
                                          <p:spTgt spid="6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0" dur="500"/>
                                        <p:tgtEl>
                                          <p:spTgt spid="6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3" dur="500"/>
                                        <p:tgtEl>
                                          <p:spTgt spid="6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6" dur="500"/>
                                        <p:tgtEl>
                                          <p:spTgt spid="6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9" dur="500"/>
                                        <p:tgtEl>
                                          <p:spTgt spid="6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2" dur="500"/>
                                        <p:tgtEl>
                                          <p:spTgt spid="6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5" dur="500"/>
                                        <p:tgtEl>
                                          <p:spTgt spid="6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8" dur="500"/>
                                        <p:tgtEl>
                                          <p:spTgt spid="6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1" dur="500"/>
                                        <p:tgtEl>
                                          <p:spTgt spid="6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4" dur="500"/>
                                        <p:tgtEl>
                                          <p:spTgt spid="6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6" end="3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7" dur="500"/>
                                        <p:tgtEl>
                                          <p:spTgt spid="6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8" end="3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0" dur="500"/>
                                        <p:tgtEl>
                                          <p:spTgt spid="6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9" end="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3" dur="500"/>
                                        <p:tgtEl>
                                          <p:spTgt spid="6">
                                            <p:txEl>
                                              <p:pRg st="40" end="4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0" end="4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6" dur="500"/>
                                        <p:tgtEl>
                                          <p:spTgt spid="6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1" end="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9" dur="500"/>
                                        <p:tgtEl>
                                          <p:spTgt spid="6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2" end="4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2" dur="500"/>
                                        <p:tgtEl>
                                          <p:spTgt spid="6">
                                            <p:txEl>
                                              <p:pRg st="43" end="4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3" end="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5" dur="500"/>
                                        <p:tgtEl>
                                          <p:spTgt spid="6">
                                            <p:txEl>
                                              <p:pRg st="44" end="4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4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8" dur="500"/>
                                        <p:tgtEl>
                                          <p:spTgt spid="6">
                                            <p:txEl>
                                              <p:pRg st="45" end="4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5" end="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1" dur="500"/>
                                        <p:tgtEl>
                                          <p:spTgt spid="6">
                                            <p:txEl>
                                              <p:pRg st="46" end="4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6" end="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4" dur="500"/>
                                        <p:tgtEl>
                                          <p:spTgt spid="6">
                                            <p:txEl>
                                              <p:pRg st="47" end="4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7" end="4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7" dur="500"/>
                                        <p:tgtEl>
                                          <p:spTgt spid="6">
                                            <p:txEl>
                                              <p:pRg st="48" end="4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8" end="4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0" dur="500"/>
                                        <p:tgtEl>
                                          <p:spTgt spid="6">
                                            <p:txEl>
                                              <p:pRg st="49" end="4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9" end="4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3" dur="500"/>
                                        <p:tgtEl>
                                          <p:spTgt spid="6">
                                            <p:txEl>
                                              <p:pRg st="50" end="5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0" end="5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6" dur="500"/>
                                        <p:tgtEl>
                                          <p:spTgt spid="6">
                                            <p:txEl>
                                              <p:pRg st="51" end="5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1" end="5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9" dur="500"/>
                                        <p:tgtEl>
                                          <p:spTgt spid="6">
                                            <p:txEl>
                                              <p:pRg st="52" end="5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2" end="5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5" grpId="1" build="allAtOnce"/>
      <p:bldP spid="6" grpId="0" uiExpand="1" build="p"/>
      <p:bldP spid="6" grpId="1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C7B18EF5-ADEC-4729-887C-EAAB22B081E8}"/>
              </a:ext>
            </a:extLst>
          </p:cNvPr>
          <p:cNvSpPr/>
          <p:nvPr/>
        </p:nvSpPr>
        <p:spPr>
          <a:xfrm>
            <a:off x="1060968" y="671500"/>
            <a:ext cx="4060727" cy="1911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P2.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팀 이름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성공회대학교 기자재대여시스템</a:t>
            </a:r>
            <a:endParaRPr lang="en-US" altLang="ko-KR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프로그래밍은 직관적이어야 한다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프로젝트명은 직관적이어야 한다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6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en-US" altLang="ko-KR" sz="16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7EE3C960-A642-48EE-828D-E7CDCEA5AF34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86" name="직사각형 85">
              <a:extLst>
                <a:ext uri="{FF2B5EF4-FFF2-40B4-BE49-F238E27FC236}">
                  <a16:creationId xmlns:a16="http://schemas.microsoft.com/office/drawing/2014/main" id="{1C7AA09D-1BE4-4262-BB1A-748355F74C14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87" name="그림 86">
              <a:extLst>
                <a:ext uri="{FF2B5EF4-FFF2-40B4-BE49-F238E27FC236}">
                  <a16:creationId xmlns:a16="http://schemas.microsoft.com/office/drawing/2014/main" id="{921DD162-594F-407A-8F14-AF4176BD5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08E3C380-5BFE-4D4F-B343-1CA894E2DBCC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72548DE5-42D0-4A3A-95F2-29B403E5BE5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35896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43"/>
    </mc:Choice>
    <mc:Fallback>
      <p:transition spd="slow" advTm="11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4.81481E-6 L 0.78034 4.81481E-6 " pathEditMode="relative" rAng="0" ptsTypes="AA">
                                      <p:cBhvr>
                                        <p:cTn id="30" dur="14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10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9167E-6 -3.33333E-6 L 0.76107 -3.33333E-6 " pathEditMode="relative" rAng="0" ptsTypes="AA">
                                      <p:cBhvr>
                                        <p:cTn id="32" dur="14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047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2.59259E-6 L 0.75339 -2.59259E-6 " pathEditMode="relative" rAng="0" ptsTypes="AA">
                                      <p:cBhvr>
                                        <p:cTn id="34" dur="14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69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33333E-6 L 0.75339 -3.33333E-6 " pathEditMode="relative" rAng="0" ptsTypes="AA">
                                      <p:cBhvr>
                                        <p:cTn id="36" dur="14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669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4.81481E-6 L 0.7457 -4.81481E-6 " pathEditMode="relative" rAng="0" ptsTypes="AA">
                                      <p:cBhvr>
                                        <p:cTn id="38" dur="14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279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0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6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9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2" presetClass="exit" presetSubtype="2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2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6" grpId="0" uiExpand="1" build="p"/>
      <p:bldP spid="6" grpId="1" uiExpand="1" build="allAtOnce"/>
      <p:bldP spid="6" grpId="2" build="allAtOnce"/>
      <p:bldP spid="8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0AC558E3-06DE-4B3C-A0B9-A75B6C91865B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B79D13F4-7527-499D-AA50-8F412845B291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86BEDA0E-E7F9-4BCB-A918-C711943934C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9" name="직사각형 8">
            <a:extLst>
              <a:ext uri="{FF2B5EF4-FFF2-40B4-BE49-F238E27FC236}">
                <a16:creationId xmlns:a16="http://schemas.microsoft.com/office/drawing/2014/main" id="{9AE18BE8-FBF5-4F92-BFEC-9107BE8AA23B}"/>
              </a:ext>
            </a:extLst>
          </p:cNvPr>
          <p:cNvSpPr/>
          <p:nvPr/>
        </p:nvSpPr>
        <p:spPr>
          <a:xfrm>
            <a:off x="1060968" y="671500"/>
            <a:ext cx="10092828" cy="30300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P3.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개요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교내의 다양한 기자재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i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교재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i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사물함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노트북 등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의 대여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반납 기능을 지원하는 웹 서비스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en-US" altLang="ko-KR" sz="1400" i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*</a:t>
            </a:r>
            <a:r>
              <a:rPr lang="ko-KR" altLang="en-US" sz="1400" i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현재 구현기능</a:t>
            </a:r>
            <a:endParaRPr lang="en-US" altLang="ko-KR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 기획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교재대여시스템 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동기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교내에 넘쳐나는 방치된 교재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목표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체계화된 교재 재활용 시스템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 확장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/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기자재대여시스템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추가 기능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사물함 배정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동기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열악한 기존 배정방식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(Google form)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계획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IT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학생회와 협업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&gt;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취소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기존 프로젝트와 동일하게 독자적으로 개발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pic>
        <p:nvPicPr>
          <p:cNvPr id="20" name="그림 19" descr="앉아있는, 책장, 도서관, 테이블이(가) 표시된 사진&#10;&#10;자동 생성된 설명">
            <a:extLst>
              <a:ext uri="{FF2B5EF4-FFF2-40B4-BE49-F238E27FC236}">
                <a16:creationId xmlns:a16="http://schemas.microsoft.com/office/drawing/2014/main" id="{FEB84B5E-C000-42FA-945F-89C5AAFE0D3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90" b="15211"/>
          <a:stretch/>
        </p:blipFill>
        <p:spPr>
          <a:xfrm>
            <a:off x="7213908" y="1908878"/>
            <a:ext cx="4359515" cy="2703400"/>
          </a:xfrm>
          <a:prstGeom prst="rect">
            <a:avLst/>
          </a:prstGeom>
        </p:spPr>
      </p:pic>
      <p:pic>
        <p:nvPicPr>
          <p:cNvPr id="21" name="그림 20" descr="책장이(가) 표시된 사진&#10;&#10;자동 생성된 설명">
            <a:extLst>
              <a:ext uri="{FF2B5EF4-FFF2-40B4-BE49-F238E27FC236}">
                <a16:creationId xmlns:a16="http://schemas.microsoft.com/office/drawing/2014/main" id="{25E90F1E-3B33-45C1-AB0C-2E010F17AD7C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61" b="8916"/>
          <a:stretch/>
        </p:blipFill>
        <p:spPr>
          <a:xfrm>
            <a:off x="5854703" y="980034"/>
            <a:ext cx="2376571" cy="3034513"/>
          </a:xfrm>
          <a:prstGeom prst="rect">
            <a:avLst/>
          </a:prstGeom>
        </p:spPr>
      </p:pic>
      <p:pic>
        <p:nvPicPr>
          <p:cNvPr id="22" name="그림 21" descr="테이블이(가) 표시된 사진&#10;&#10;자동 생성된 설명">
            <a:extLst>
              <a:ext uri="{FF2B5EF4-FFF2-40B4-BE49-F238E27FC236}">
                <a16:creationId xmlns:a16="http://schemas.microsoft.com/office/drawing/2014/main" id="{DE3325C6-22D1-4264-AFD4-6C90440DB03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3" t="18691"/>
          <a:stretch/>
        </p:blipFill>
        <p:spPr>
          <a:xfrm>
            <a:off x="5246870" y="3330398"/>
            <a:ext cx="3722337" cy="2305710"/>
          </a:xfrm>
          <a:prstGeom prst="rect">
            <a:avLst/>
          </a:prstGeom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BF748FE0-8864-4E96-9AD1-BBCBA0A3D573}"/>
              </a:ext>
            </a:extLst>
          </p:cNvPr>
          <p:cNvGrpSpPr/>
          <p:nvPr/>
        </p:nvGrpSpPr>
        <p:grpSpPr>
          <a:xfrm>
            <a:off x="1069561" y="1844889"/>
            <a:ext cx="792680" cy="886726"/>
            <a:chOff x="3707340" y="-485831"/>
            <a:chExt cx="6360585" cy="7115231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D60EC9C0-E810-42E8-A928-A1D42C1AE9C2}"/>
                </a:ext>
              </a:extLst>
            </p:cNvPr>
            <p:cNvSpPr/>
            <p:nvPr/>
          </p:nvSpPr>
          <p:spPr>
            <a:xfrm>
              <a:off x="3707340" y="-485831"/>
              <a:ext cx="6360585" cy="7115231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5FDA36F5-DD4E-45D4-945B-31BBFC6ABA07}"/>
                </a:ext>
              </a:extLst>
            </p:cNvPr>
            <p:cNvGrpSpPr/>
            <p:nvPr/>
          </p:nvGrpSpPr>
          <p:grpSpPr>
            <a:xfrm>
              <a:off x="3838576" y="-347420"/>
              <a:ext cx="1868776" cy="2090496"/>
              <a:chOff x="3838576" y="-347420"/>
              <a:chExt cx="1868776" cy="2090496"/>
            </a:xfrm>
          </p:grpSpPr>
          <p:sp>
            <p:nvSpPr>
              <p:cNvPr id="90" name="직사각형 89">
                <a:extLst>
                  <a:ext uri="{FF2B5EF4-FFF2-40B4-BE49-F238E27FC236}">
                    <a16:creationId xmlns:a16="http://schemas.microsoft.com/office/drawing/2014/main" id="{6E2AD356-BEC7-467C-81CE-FACEBE0F7EF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id="{54B36900-826F-4C2F-A776-E9C1C5462FDC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순서도: 지연 91">
                <a:extLst>
                  <a:ext uri="{FF2B5EF4-FFF2-40B4-BE49-F238E27FC236}">
                    <a16:creationId xmlns:a16="http://schemas.microsoft.com/office/drawing/2014/main" id="{23DB1A11-D586-4CF6-A41E-A6ACBC71C3A3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93" name="직선 연결선 92">
                <a:extLst>
                  <a:ext uri="{FF2B5EF4-FFF2-40B4-BE49-F238E27FC236}">
                    <a16:creationId xmlns:a16="http://schemas.microsoft.com/office/drawing/2014/main" id="{E28D4BC0-7754-43BF-84D5-090F26D57C3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직선 연결선 93">
                <a:extLst>
                  <a:ext uri="{FF2B5EF4-FFF2-40B4-BE49-F238E27FC236}">
                    <a16:creationId xmlns:a16="http://schemas.microsoft.com/office/drawing/2014/main" id="{DBC2BB59-EC4C-4C3D-905F-F865588D371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직선 연결선 94">
                <a:extLst>
                  <a:ext uri="{FF2B5EF4-FFF2-40B4-BE49-F238E27FC236}">
                    <a16:creationId xmlns:a16="http://schemas.microsoft.com/office/drawing/2014/main" id="{5FF591C4-A871-4619-B75B-B389F74D9B3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A4BFB6B6-A5EE-4B33-939C-70A950169D92}"/>
                </a:ext>
              </a:extLst>
            </p:cNvPr>
            <p:cNvGrpSpPr/>
            <p:nvPr/>
          </p:nvGrpSpPr>
          <p:grpSpPr>
            <a:xfrm>
              <a:off x="5953244" y="-347420"/>
              <a:ext cx="1868776" cy="2090496"/>
              <a:chOff x="3838576" y="-347420"/>
              <a:chExt cx="1868776" cy="2090496"/>
            </a:xfrm>
          </p:grpSpPr>
          <p:sp>
            <p:nvSpPr>
              <p:cNvPr id="84" name="직사각형 83">
                <a:extLst>
                  <a:ext uri="{FF2B5EF4-FFF2-40B4-BE49-F238E27FC236}">
                    <a16:creationId xmlns:a16="http://schemas.microsoft.com/office/drawing/2014/main" id="{61AA6B02-F235-4DBA-847F-ABF28997FB42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5" name="직사각형 84">
                <a:extLst>
                  <a:ext uri="{FF2B5EF4-FFF2-40B4-BE49-F238E27FC236}">
                    <a16:creationId xmlns:a16="http://schemas.microsoft.com/office/drawing/2014/main" id="{F133565E-A3DD-4836-835F-C0A4216FE00B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6" name="순서도: 지연 85">
                <a:extLst>
                  <a:ext uri="{FF2B5EF4-FFF2-40B4-BE49-F238E27FC236}">
                    <a16:creationId xmlns:a16="http://schemas.microsoft.com/office/drawing/2014/main" id="{A073C786-1DD3-4E0F-ABFE-A0350A0E2CB7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7" name="직선 연결선 86">
                <a:extLst>
                  <a:ext uri="{FF2B5EF4-FFF2-40B4-BE49-F238E27FC236}">
                    <a16:creationId xmlns:a16="http://schemas.microsoft.com/office/drawing/2014/main" id="{971330C0-5BE9-4598-8CAD-5924C0B8C97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직선 연결선 87">
                <a:extLst>
                  <a:ext uri="{FF2B5EF4-FFF2-40B4-BE49-F238E27FC236}">
                    <a16:creationId xmlns:a16="http://schemas.microsoft.com/office/drawing/2014/main" id="{7009D74E-DF45-4C00-9FEF-B59DEB887F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직선 연결선 88">
                <a:extLst>
                  <a:ext uri="{FF2B5EF4-FFF2-40B4-BE49-F238E27FC236}">
                    <a16:creationId xmlns:a16="http://schemas.microsoft.com/office/drawing/2014/main" id="{19263527-44FC-43EE-9C20-7FB396BAE82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71AC73DE-3360-41E1-9116-F3D4EE1014BA}"/>
                </a:ext>
              </a:extLst>
            </p:cNvPr>
            <p:cNvGrpSpPr/>
            <p:nvPr/>
          </p:nvGrpSpPr>
          <p:grpSpPr>
            <a:xfrm>
              <a:off x="7991594" y="-347420"/>
              <a:ext cx="1868776" cy="2090496"/>
              <a:chOff x="3838576" y="-347420"/>
              <a:chExt cx="1868776" cy="2090496"/>
            </a:xfrm>
          </p:grpSpPr>
          <p:sp>
            <p:nvSpPr>
              <p:cNvPr id="78" name="직사각형 77">
                <a:extLst>
                  <a:ext uri="{FF2B5EF4-FFF2-40B4-BE49-F238E27FC236}">
                    <a16:creationId xmlns:a16="http://schemas.microsoft.com/office/drawing/2014/main" id="{23F1A311-624F-4E4D-A16E-E2A40D5FC336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9" name="직사각형 78">
                <a:extLst>
                  <a:ext uri="{FF2B5EF4-FFF2-40B4-BE49-F238E27FC236}">
                    <a16:creationId xmlns:a16="http://schemas.microsoft.com/office/drawing/2014/main" id="{0C2A7AF9-09AC-450C-A02F-308BB08C7FC3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0" name="순서도: 지연 79">
                <a:extLst>
                  <a:ext uri="{FF2B5EF4-FFF2-40B4-BE49-F238E27FC236}">
                    <a16:creationId xmlns:a16="http://schemas.microsoft.com/office/drawing/2014/main" id="{440C77B0-4722-44BD-843E-6FDD7CCB76C7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81" name="직선 연결선 80">
                <a:extLst>
                  <a:ext uri="{FF2B5EF4-FFF2-40B4-BE49-F238E27FC236}">
                    <a16:creationId xmlns:a16="http://schemas.microsoft.com/office/drawing/2014/main" id="{173F400A-91CF-49E6-AAA4-5681B9948D8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직선 연결선 81">
                <a:extLst>
                  <a:ext uri="{FF2B5EF4-FFF2-40B4-BE49-F238E27FC236}">
                    <a16:creationId xmlns:a16="http://schemas.microsoft.com/office/drawing/2014/main" id="{EF02D4F5-F292-461E-8129-F9E2218F46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직선 연결선 82">
                <a:extLst>
                  <a:ext uri="{FF2B5EF4-FFF2-40B4-BE49-F238E27FC236}">
                    <a16:creationId xmlns:a16="http://schemas.microsoft.com/office/drawing/2014/main" id="{FC3090B1-59D7-4E04-A6CF-95A42B1753B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F81B1374-EAE0-412F-957F-2785F8CC0C44}"/>
                </a:ext>
              </a:extLst>
            </p:cNvPr>
            <p:cNvGrpSpPr/>
            <p:nvPr/>
          </p:nvGrpSpPr>
          <p:grpSpPr>
            <a:xfrm>
              <a:off x="3838576" y="2026536"/>
              <a:ext cx="1868776" cy="2090496"/>
              <a:chOff x="3838576" y="-347420"/>
              <a:chExt cx="1868776" cy="2090496"/>
            </a:xfrm>
          </p:grpSpPr>
          <p:sp>
            <p:nvSpPr>
              <p:cNvPr id="72" name="직사각형 71">
                <a:extLst>
                  <a:ext uri="{FF2B5EF4-FFF2-40B4-BE49-F238E27FC236}">
                    <a16:creationId xmlns:a16="http://schemas.microsoft.com/office/drawing/2014/main" id="{2369E275-4D2A-4770-8959-5F0F1330AE27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E9037C05-B089-4240-B6B6-BC30E8E0C3F0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순서도: 지연 73">
                <a:extLst>
                  <a:ext uri="{FF2B5EF4-FFF2-40B4-BE49-F238E27FC236}">
                    <a16:creationId xmlns:a16="http://schemas.microsoft.com/office/drawing/2014/main" id="{A0282751-71F6-4705-891A-B22544956B72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5" name="직선 연결선 74">
                <a:extLst>
                  <a:ext uri="{FF2B5EF4-FFF2-40B4-BE49-F238E27FC236}">
                    <a16:creationId xmlns:a16="http://schemas.microsoft.com/office/drawing/2014/main" id="{22C2BBC5-BE6B-44FE-A641-BF633ED12F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직선 연결선 75">
                <a:extLst>
                  <a:ext uri="{FF2B5EF4-FFF2-40B4-BE49-F238E27FC236}">
                    <a16:creationId xmlns:a16="http://schemas.microsoft.com/office/drawing/2014/main" id="{9C6DB9CE-1208-4761-B8D0-425284BECBF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>
                <a:extLst>
                  <a:ext uri="{FF2B5EF4-FFF2-40B4-BE49-F238E27FC236}">
                    <a16:creationId xmlns:a16="http://schemas.microsoft.com/office/drawing/2014/main" id="{86348BF7-C2B6-4E81-862B-94DE6517CD3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3F9896F2-58A0-46FF-9989-BAFD89597A20}"/>
                </a:ext>
              </a:extLst>
            </p:cNvPr>
            <p:cNvGrpSpPr/>
            <p:nvPr/>
          </p:nvGrpSpPr>
          <p:grpSpPr>
            <a:xfrm>
              <a:off x="5953244" y="2026536"/>
              <a:ext cx="1868776" cy="2090496"/>
              <a:chOff x="3838576" y="-347420"/>
              <a:chExt cx="1868776" cy="2090496"/>
            </a:xfrm>
          </p:grpSpPr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45BCC5AB-D714-4CC1-BD46-6CB0FEEE1F4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C59317BD-ECD8-47B6-BFED-8B0A50A4D527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순서도: 지연 67">
                <a:extLst>
                  <a:ext uri="{FF2B5EF4-FFF2-40B4-BE49-F238E27FC236}">
                    <a16:creationId xmlns:a16="http://schemas.microsoft.com/office/drawing/2014/main" id="{FDC8E6EE-C189-491F-8617-926DA1F8717C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9" name="직선 연결선 68">
                <a:extLst>
                  <a:ext uri="{FF2B5EF4-FFF2-40B4-BE49-F238E27FC236}">
                    <a16:creationId xmlns:a16="http://schemas.microsoft.com/office/drawing/2014/main" id="{5A79C01C-6B1F-447E-8E4F-7BCC66DD8D8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>
                <a:extLst>
                  <a:ext uri="{FF2B5EF4-FFF2-40B4-BE49-F238E27FC236}">
                    <a16:creationId xmlns:a16="http://schemas.microsoft.com/office/drawing/2014/main" id="{FF028C39-8883-448D-85FB-4416FFB5FB1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>
                <a:extLst>
                  <a:ext uri="{FF2B5EF4-FFF2-40B4-BE49-F238E27FC236}">
                    <a16:creationId xmlns:a16="http://schemas.microsoft.com/office/drawing/2014/main" id="{1F8A686C-C45A-42AD-B12F-FF30B787560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61AE06AB-4D6B-4DE7-8304-D0977197810B}"/>
                </a:ext>
              </a:extLst>
            </p:cNvPr>
            <p:cNvGrpSpPr/>
            <p:nvPr/>
          </p:nvGrpSpPr>
          <p:grpSpPr>
            <a:xfrm>
              <a:off x="7991594" y="2026536"/>
              <a:ext cx="1868776" cy="2090496"/>
              <a:chOff x="3838576" y="-347420"/>
              <a:chExt cx="1868776" cy="2090496"/>
            </a:xfrm>
          </p:grpSpPr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FD6F69F9-F538-4362-BB8C-F0EB706C110D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F764ADFA-3AE9-4A82-8757-F88BCCABA390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순서도: 지연 61">
                <a:extLst>
                  <a:ext uri="{FF2B5EF4-FFF2-40B4-BE49-F238E27FC236}">
                    <a16:creationId xmlns:a16="http://schemas.microsoft.com/office/drawing/2014/main" id="{846A3672-40CA-480D-B474-02C8577DAC03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8EF7DA99-C7EB-4E41-86A2-1FE94FF7892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>
                <a:extLst>
                  <a:ext uri="{FF2B5EF4-FFF2-40B4-BE49-F238E27FC236}">
                    <a16:creationId xmlns:a16="http://schemas.microsoft.com/office/drawing/2014/main" id="{A450F949-623B-4EDD-BCA9-390FFC53D6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직선 연결선 64">
                <a:extLst>
                  <a:ext uri="{FF2B5EF4-FFF2-40B4-BE49-F238E27FC236}">
                    <a16:creationId xmlns:a16="http://schemas.microsoft.com/office/drawing/2014/main" id="{175B88CB-D3E9-4BC7-8054-F8810A45848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49268CC-43E5-4145-8A62-6A926E13948B}"/>
                </a:ext>
              </a:extLst>
            </p:cNvPr>
            <p:cNvGrpSpPr/>
            <p:nvPr/>
          </p:nvGrpSpPr>
          <p:grpSpPr>
            <a:xfrm>
              <a:off x="3838576" y="4294892"/>
              <a:ext cx="1868776" cy="2090496"/>
              <a:chOff x="3838576" y="-347420"/>
              <a:chExt cx="1868776" cy="2090496"/>
            </a:xfrm>
          </p:grpSpPr>
          <p:sp>
            <p:nvSpPr>
              <p:cNvPr id="54" name="직사각형 53">
                <a:extLst>
                  <a:ext uri="{FF2B5EF4-FFF2-40B4-BE49-F238E27FC236}">
                    <a16:creationId xmlns:a16="http://schemas.microsoft.com/office/drawing/2014/main" id="{5EBA5F67-74D9-4013-89D0-ADA22462691E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73BADD66-5086-47A9-87CA-73F60CAC9FC1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6" name="순서도: 지연 55">
                <a:extLst>
                  <a:ext uri="{FF2B5EF4-FFF2-40B4-BE49-F238E27FC236}">
                    <a16:creationId xmlns:a16="http://schemas.microsoft.com/office/drawing/2014/main" id="{1502C089-200A-49D2-8657-348DD3FF65C1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84861688-A449-4572-95FF-3ADD88E2BB6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직선 연결선 57">
                <a:extLst>
                  <a:ext uri="{FF2B5EF4-FFF2-40B4-BE49-F238E27FC236}">
                    <a16:creationId xmlns:a16="http://schemas.microsoft.com/office/drawing/2014/main" id="{678D89FF-19E6-486A-8A97-7FF8863369D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직선 연결선 58">
                <a:extLst>
                  <a:ext uri="{FF2B5EF4-FFF2-40B4-BE49-F238E27FC236}">
                    <a16:creationId xmlns:a16="http://schemas.microsoft.com/office/drawing/2014/main" id="{43426524-B414-4637-9075-B3EFAB60BA8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9370CA66-1E48-48A4-A313-C089B8975870}"/>
                </a:ext>
              </a:extLst>
            </p:cNvPr>
            <p:cNvGrpSpPr/>
            <p:nvPr/>
          </p:nvGrpSpPr>
          <p:grpSpPr>
            <a:xfrm>
              <a:off x="5953244" y="4294892"/>
              <a:ext cx="1868776" cy="2090496"/>
              <a:chOff x="3838576" y="-347420"/>
              <a:chExt cx="1868776" cy="2090496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83D52198-6E38-47B2-845F-339B714DC989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직사각형 48">
                <a:extLst>
                  <a:ext uri="{FF2B5EF4-FFF2-40B4-BE49-F238E27FC236}">
                    <a16:creationId xmlns:a16="http://schemas.microsoft.com/office/drawing/2014/main" id="{A0D4C438-CCCE-4617-B60D-5A09B7BB4A0F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순서도: 지연 49">
                <a:extLst>
                  <a:ext uri="{FF2B5EF4-FFF2-40B4-BE49-F238E27FC236}">
                    <a16:creationId xmlns:a16="http://schemas.microsoft.com/office/drawing/2014/main" id="{013588B8-8ED7-4172-8BDB-D81F89FDA0E8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1" name="직선 연결선 50">
                <a:extLst>
                  <a:ext uri="{FF2B5EF4-FFF2-40B4-BE49-F238E27FC236}">
                    <a16:creationId xmlns:a16="http://schemas.microsoft.com/office/drawing/2014/main" id="{6ED89136-D965-43B5-ABF1-036971CAF6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직선 연결선 51">
                <a:extLst>
                  <a:ext uri="{FF2B5EF4-FFF2-40B4-BE49-F238E27FC236}">
                    <a16:creationId xmlns:a16="http://schemas.microsoft.com/office/drawing/2014/main" id="{4B702FCC-FB4E-4E16-9DAA-8743CCE5FC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직선 연결선 52">
                <a:extLst>
                  <a:ext uri="{FF2B5EF4-FFF2-40B4-BE49-F238E27FC236}">
                    <a16:creationId xmlns:a16="http://schemas.microsoft.com/office/drawing/2014/main" id="{186944B3-071F-424A-B22E-10380A88846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4667164A-1F18-44D6-A2FB-20F3FB2E98B9}"/>
                </a:ext>
              </a:extLst>
            </p:cNvPr>
            <p:cNvGrpSpPr/>
            <p:nvPr/>
          </p:nvGrpSpPr>
          <p:grpSpPr>
            <a:xfrm>
              <a:off x="7991594" y="4294892"/>
              <a:ext cx="1868776" cy="2090496"/>
              <a:chOff x="3838576" y="-347420"/>
              <a:chExt cx="1868776" cy="2090496"/>
            </a:xfrm>
          </p:grpSpPr>
          <p:sp>
            <p:nvSpPr>
              <p:cNvPr id="42" name="직사각형 41">
                <a:extLst>
                  <a:ext uri="{FF2B5EF4-FFF2-40B4-BE49-F238E27FC236}">
                    <a16:creationId xmlns:a16="http://schemas.microsoft.com/office/drawing/2014/main" id="{EF95D10E-E8BC-4C8B-985E-920253A8B2EA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3" name="직사각형 42">
                <a:extLst>
                  <a:ext uri="{FF2B5EF4-FFF2-40B4-BE49-F238E27FC236}">
                    <a16:creationId xmlns:a16="http://schemas.microsoft.com/office/drawing/2014/main" id="{EFD94476-2425-46A6-A738-3D8AF649A12E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4" name="순서도: 지연 43">
                <a:extLst>
                  <a:ext uri="{FF2B5EF4-FFF2-40B4-BE49-F238E27FC236}">
                    <a16:creationId xmlns:a16="http://schemas.microsoft.com/office/drawing/2014/main" id="{BB87A016-DE0A-4E20-B7B3-F1ACB714D43F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8617AC13-0429-49C8-BE62-7AE243F0C8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C0A13BC2-40D7-4324-BFEA-8278A078982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직선 연결선 46">
                <a:extLst>
                  <a:ext uri="{FF2B5EF4-FFF2-40B4-BE49-F238E27FC236}">
                    <a16:creationId xmlns:a16="http://schemas.microsoft.com/office/drawing/2014/main" id="{033F8DC0-D7DF-4E44-B874-ED14A51388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9525" cmpd="dbl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35DA558-3CD0-46DB-A297-C52ED2811D5D}"/>
              </a:ext>
            </a:extLst>
          </p:cNvPr>
          <p:cNvGrpSpPr/>
          <p:nvPr/>
        </p:nvGrpSpPr>
        <p:grpSpPr>
          <a:xfrm>
            <a:off x="885271" y="1795656"/>
            <a:ext cx="373448" cy="504346"/>
            <a:chOff x="2475481" y="514350"/>
            <a:chExt cx="2745520" cy="3707866"/>
          </a:xfrm>
        </p:grpSpPr>
        <p:sp>
          <p:nvSpPr>
            <p:cNvPr id="26" name="평행 사변형 25">
              <a:extLst>
                <a:ext uri="{FF2B5EF4-FFF2-40B4-BE49-F238E27FC236}">
                  <a16:creationId xmlns:a16="http://schemas.microsoft.com/office/drawing/2014/main" id="{4C51480F-80A8-4C08-8E5F-795053E4718D}"/>
                </a:ext>
              </a:extLst>
            </p:cNvPr>
            <p:cNvSpPr/>
            <p:nvPr/>
          </p:nvSpPr>
          <p:spPr>
            <a:xfrm rot="16200000" flipH="1">
              <a:off x="1646798" y="1352558"/>
              <a:ext cx="2012391" cy="355025"/>
            </a:xfrm>
            <a:prstGeom prst="parallelogram">
              <a:avLst>
                <a:gd name="adj" fmla="val 96314"/>
              </a:avLst>
            </a:prstGeom>
            <a:solidFill>
              <a:schemeClr val="tx1">
                <a:lumMod val="75000"/>
                <a:lumOff val="2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사각형: 잘린 한쪽 모서리 26">
              <a:extLst>
                <a:ext uri="{FF2B5EF4-FFF2-40B4-BE49-F238E27FC236}">
                  <a16:creationId xmlns:a16="http://schemas.microsoft.com/office/drawing/2014/main" id="{EC513B05-994F-445A-BEE7-6AF6631C84CF}"/>
                </a:ext>
              </a:extLst>
            </p:cNvPr>
            <p:cNvSpPr/>
            <p:nvPr/>
          </p:nvSpPr>
          <p:spPr>
            <a:xfrm>
              <a:off x="2830506" y="514350"/>
              <a:ext cx="2390495" cy="3338984"/>
            </a:xfrm>
            <a:prstGeom prst="snip1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정육면체 27">
              <a:extLst>
                <a:ext uri="{FF2B5EF4-FFF2-40B4-BE49-F238E27FC236}">
                  <a16:creationId xmlns:a16="http://schemas.microsoft.com/office/drawing/2014/main" id="{4745893E-D4B2-47F9-AA17-1364F7DD1D0B}"/>
                </a:ext>
              </a:extLst>
            </p:cNvPr>
            <p:cNvSpPr/>
            <p:nvPr/>
          </p:nvSpPr>
          <p:spPr>
            <a:xfrm>
              <a:off x="2476780" y="630161"/>
              <a:ext cx="2628900" cy="3592055"/>
            </a:xfrm>
            <a:prstGeom prst="cube">
              <a:avLst>
                <a:gd name="adj" fmla="val 13043"/>
              </a:avLst>
            </a:prstGeom>
            <a:solidFill>
              <a:schemeClr val="bg1">
                <a:lumMod val="7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사각형: 잘린 한쪽 모서리 28">
              <a:extLst>
                <a:ext uri="{FF2B5EF4-FFF2-40B4-BE49-F238E27FC236}">
                  <a16:creationId xmlns:a16="http://schemas.microsoft.com/office/drawing/2014/main" id="{8C5D1CD2-2C5A-48B6-AF3A-3FC9AEF77A8A}"/>
                </a:ext>
              </a:extLst>
            </p:cNvPr>
            <p:cNvSpPr/>
            <p:nvPr/>
          </p:nvSpPr>
          <p:spPr>
            <a:xfrm>
              <a:off x="2476779" y="876300"/>
              <a:ext cx="2390495" cy="3338984"/>
            </a:xfrm>
            <a:prstGeom prst="snip1Rect">
              <a:avLst/>
            </a:pr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사각형: 잘린 한쪽 모서리 29">
              <a:extLst>
                <a:ext uri="{FF2B5EF4-FFF2-40B4-BE49-F238E27FC236}">
                  <a16:creationId xmlns:a16="http://schemas.microsoft.com/office/drawing/2014/main" id="{06E7023E-A28D-4C98-AB5E-3D0B6D11BE36}"/>
                </a:ext>
              </a:extLst>
            </p:cNvPr>
            <p:cNvSpPr/>
            <p:nvPr/>
          </p:nvSpPr>
          <p:spPr>
            <a:xfrm>
              <a:off x="2652993" y="1315961"/>
              <a:ext cx="1861858" cy="589039"/>
            </a:xfrm>
            <a:prstGeom prst="snip1Rect">
              <a:avLst>
                <a:gd name="adj" fmla="val 37689"/>
              </a:avLst>
            </a:prstGeom>
            <a:solidFill>
              <a:schemeClr val="tx1">
                <a:lumMod val="75000"/>
                <a:lumOff val="25000"/>
              </a:schemeClr>
            </a:solidFill>
            <a:ln w="9525" cmpd="dbl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B9AFC7FB-C614-4782-ADC9-3A32F7C2647E}"/>
                </a:ext>
              </a:extLst>
            </p:cNvPr>
            <p:cNvSpPr/>
            <p:nvPr/>
          </p:nvSpPr>
          <p:spPr>
            <a:xfrm>
              <a:off x="3419476" y="3617989"/>
              <a:ext cx="1095375" cy="2353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5126CA21-CFD5-4E95-A149-F475FA361E9B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C8C2C86-EFEB-4A32-A6F2-010F1EF1513B}"/>
              </a:ext>
            </a:extLst>
          </p:cNvPr>
          <p:cNvSpPr/>
          <p:nvPr/>
        </p:nvSpPr>
        <p:spPr>
          <a:xfrm>
            <a:off x="1061094" y="2795195"/>
            <a:ext cx="4011034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동기</a:t>
            </a: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만든 김에 기능 확장</a:t>
            </a:r>
            <a:endParaRPr lang="en-US" altLang="ko-KR" sz="1200" dirty="0">
              <a:solidFill>
                <a:prstClr val="white">
                  <a:lumMod val="85000"/>
                </a:prst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4BE471A0-7192-4377-A36E-AF496AC7EBD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6565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43"/>
    </mc:Choice>
    <mc:Fallback>
      <p:transition spd="slow" advTm="307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4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1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2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9" grpId="0" uiExpand="1" build="p"/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444B46F5-15C5-4E0A-9734-FA074F9E3538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2D3E87D3-6A4E-49F8-8D69-276B5BC275F1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4F4C3302-D5D0-4384-B482-4EC00A41F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70193A88-0D4F-4809-BA96-4C94FAA04847}"/>
              </a:ext>
            </a:extLst>
          </p:cNvPr>
          <p:cNvSpPr/>
          <p:nvPr/>
        </p:nvSpPr>
        <p:spPr>
          <a:xfrm>
            <a:off x="1060968" y="671500"/>
            <a:ext cx="5429692" cy="27992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P4.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구성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Platform / Web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데이터베이스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 </a:t>
            </a:r>
            <a:r>
              <a:rPr lang="en-US" altLang="ko-KR" sz="1200" dirty="0" err="1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MySql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기자재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대여정보 등 데이터 저장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웹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 JSP Spring</a:t>
            </a:r>
          </a:p>
          <a:p>
            <a:pPr lvl="0"/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기자재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대여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반환 데이터 삽입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조회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수정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삭제</a:t>
            </a:r>
            <a:endParaRPr lang="ko-KR" altLang="en-US" sz="2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Platform / Offline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온라인 시스템상 정보 기반 실제 기자재 대여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반납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학부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학과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학생회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/AS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실 등 관련 부서와 협의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협력 통해 플랫폼 세팅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6747C5-7098-4B79-A4E4-4F00B674DEC7}"/>
              </a:ext>
            </a:extLst>
          </p:cNvPr>
          <p:cNvSpPr/>
          <p:nvPr/>
        </p:nvSpPr>
        <p:spPr>
          <a:xfrm>
            <a:off x="2700114" y="671500"/>
            <a:ext cx="164179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>
                    <a:lumMod val="7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+ </a:t>
            </a:r>
            <a:r>
              <a:rPr lang="ko-KR" altLang="en-US" sz="2200" dirty="0">
                <a:solidFill>
                  <a:schemeClr val="bg1">
                    <a:lumMod val="7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이용 기술</a:t>
            </a:r>
            <a:endParaRPr lang="ko-KR" altLang="en-US" sz="2200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2050" name="Picture 2" descr="웹프로그래밍">
            <a:extLst>
              <a:ext uri="{FF2B5EF4-FFF2-40B4-BE49-F238E27FC236}">
                <a16:creationId xmlns:a16="http://schemas.microsoft.com/office/drawing/2014/main" id="{B9362C94-CDDD-4C2A-B1F1-6039116FA9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0806" y="541923"/>
            <a:ext cx="1909486" cy="112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ySQL은 어떻게 동작 되는가? - StyleShare - Medium">
            <a:extLst>
              <a:ext uri="{FF2B5EF4-FFF2-40B4-BE49-F238E27FC236}">
                <a16:creationId xmlns:a16="http://schemas.microsoft.com/office/drawing/2014/main" id="{551CF6A3-6B24-4BA5-9658-DF3A4DA255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0" t="5200" r="5200" b="5200"/>
          <a:stretch/>
        </p:blipFill>
        <p:spPr bwMode="auto">
          <a:xfrm>
            <a:off x="6696456" y="541922"/>
            <a:ext cx="1992758" cy="112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JSP] 1. JSP이란? · linked2ev">
            <a:extLst>
              <a:ext uri="{FF2B5EF4-FFF2-40B4-BE49-F238E27FC236}">
                <a16:creationId xmlns:a16="http://schemas.microsoft.com/office/drawing/2014/main" id="{922629A8-6331-4EE7-AB83-6D451D8251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486" y="533400"/>
            <a:ext cx="612085" cy="11209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Getting started with Spring Boot microservices. Why and how ...">
            <a:extLst>
              <a:ext uri="{FF2B5EF4-FFF2-40B4-BE49-F238E27FC236}">
                <a16:creationId xmlns:a16="http://schemas.microsoft.com/office/drawing/2014/main" id="{8FD8C0FD-F1AF-4A88-9619-55140F2DF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7843" y="532176"/>
            <a:ext cx="2344493" cy="112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 descr="표지판, 앉아있는, 검은색, 시계이(가) 표시된 사진&#10;&#10;자동 생성된 설명">
            <a:extLst>
              <a:ext uri="{FF2B5EF4-FFF2-40B4-BE49-F238E27FC236}">
                <a16:creationId xmlns:a16="http://schemas.microsoft.com/office/drawing/2014/main" id="{EAE0A7D0-BA7A-431E-873B-3E99530DBCB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122" y="2033133"/>
            <a:ext cx="1991593" cy="1991593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9736CDE1-5C0E-4029-A507-1B27C5C6F2AF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  <p:pic>
        <p:nvPicPr>
          <p:cNvPr id="19" name="오디오 18">
            <a:hlinkClick r:id="" action="ppaction://media"/>
            <a:extLst>
              <a:ext uri="{FF2B5EF4-FFF2-40B4-BE49-F238E27FC236}">
                <a16:creationId xmlns:a16="http://schemas.microsoft.com/office/drawing/2014/main" id="{BDEBE828-2200-4AC9-B310-01746FD0E71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251382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29"/>
    </mc:Choice>
    <mc:Fallback>
      <p:transition spd="slow" advTm="23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3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  <p:bldLst>
      <p:bldP spid="5" grpId="0" uiExpand="1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808C134-B8A1-4D0D-B648-ACDB50622BD0}"/>
              </a:ext>
            </a:extLst>
          </p:cNvPr>
          <p:cNvSpPr/>
          <p:nvPr/>
        </p:nvSpPr>
        <p:spPr>
          <a:xfrm>
            <a:off x="1060968" y="671500"/>
            <a:ext cx="7042312" cy="368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P5.</a:t>
            </a:r>
            <a:r>
              <a:rPr lang="ko-KR" altLang="en-US" sz="2200" dirty="0">
                <a:solidFill>
                  <a:schemeClr val="bg1"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특징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 개발</a:t>
            </a:r>
            <a:endParaRPr lang="en-US" altLang="ko-KR" i="1" dirty="0">
              <a:solidFill>
                <a:schemeClr val="bg1">
                  <a:alpha val="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외부 라이브러리와 오픈 소스</a:t>
            </a: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편리한 시스템 툴의 사용 없이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학과 커리큘럼상 과목들의 내용만으로 </a:t>
            </a: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Front/Back</a:t>
            </a:r>
            <a:r>
              <a:rPr lang="ko-KR" altLang="en-US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의 모든 구조와 기능 구현</a:t>
            </a: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현대 소프트웨어 개발 환경에서 외부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오픈 소스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와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라이브러리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의 사용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타 소프트웨어 참조와 벤치마킹은 당연시되는 일이고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그것이 개발자의 자체 개발보다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시간적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기능적 측면에서 비약적으로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효율적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이라는 것은 모두가 아는 사실이다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b="1" dirty="0">
                <a:solidFill>
                  <a:srgbClr val="92D05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하지만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이러한 참조 기반 개발은 그 강력한 장점에 대비되는 단점 또한 존재한다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프로그래머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본인의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자체적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인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능력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성장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하지 못한다는 점이다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참조 기반 개발은 기초적인 지식만으로도 충분하지만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보다 독창적이고 전문적인 개발을 위해선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독자적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인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경험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 필수적이라 생각했고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이를 반영해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이번 프로젝트의 진행 과정에서 외부 라이브러리와 기능의 참조를 최소화하고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도구 자체 기능의 사용 또한 최소화하며 개발자의 독자적인 개발능력 향상을 추구했다</a:t>
            </a:r>
            <a:r>
              <a:rPr lang="en-US" altLang="ko-KR" sz="1000" dirty="0">
                <a:solidFill>
                  <a:schemeClr val="bg1">
                    <a:lumMod val="85000"/>
                    <a:alpha val="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363ECF8-8393-47C5-864C-A604C6260B44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5ADD4B47-A37E-4B92-A06C-958960C72719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E1117776-5EB2-423F-A03D-FFBFEBFDD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A788E509-6BB9-484A-9ED6-8C4615763035}"/>
              </a:ext>
            </a:extLst>
          </p:cNvPr>
          <p:cNvSpPr/>
          <p:nvPr/>
        </p:nvSpPr>
        <p:spPr>
          <a:xfrm>
            <a:off x="1060968" y="671500"/>
            <a:ext cx="7042312" cy="4645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P5.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특징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 개발</a:t>
            </a:r>
            <a:endParaRPr lang="en-US" altLang="ko-KR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외부 라이브러리와 오픈 소스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편리한 개발 도구와 외부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 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양식 사용 없이</a:t>
            </a:r>
          </a:p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학과 커리큘럼에 속한 과목 내용만으로 프로젝트의 모든 구조와 기능 구현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현대 소프트웨어 개발 환경에서 외부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오픈 소스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와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라이브러리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의 사용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타 소프트웨어 참조와 벤치마킹은 당연시되는 일이고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그것이 개발자의 자체 개발보다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시간적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기능적 측면에서 비약적으로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효율적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이라는 것은 모두가 아는 사실이다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b="1" dirty="0">
                <a:solidFill>
                  <a:srgbClr val="92D05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하지만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이러한 참조 기반 개발은 그 강력한 장점에 대비되는 단점 또한 존재한다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프로그래머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본인의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자체적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인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능력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성장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하지 못한다는 점이다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참조 기반 개발은 기초적인 지식만으로도 충분하지만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보다 독창적이고 전문적인 개발을 위해선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독자적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인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경험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 필수적이라 생각했고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이를 반영해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이번 프로젝트의 진행 과정에서 외부 라이브러리와 기능의 참조를 최소화하고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도구 자체 기능의 사용 또한 최소화하며 개발자의 독자적인 개발능력 향상을 추구했다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실용성</a:t>
            </a:r>
            <a:endParaRPr lang="en-US" altLang="ko-KR" sz="1200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사용자에게 직접적인 영향을 미치는 프로젝트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사용자에게 발생한 문제를 해결하는 프로젝트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91CBAE5-BDA4-42E6-BC31-E1912AB098F2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F9D5A7C-A70E-4A9C-B918-84F9DA6154D8}"/>
              </a:ext>
            </a:extLst>
          </p:cNvPr>
          <p:cNvSpPr/>
          <p:nvPr/>
        </p:nvSpPr>
        <p:spPr>
          <a:xfrm>
            <a:off x="5025193" y="4732277"/>
            <a:ext cx="162256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교재비 절감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자원 절약</a:t>
            </a: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C903E7E-F86E-4D38-9523-40E8BD770770}"/>
              </a:ext>
            </a:extLst>
          </p:cNvPr>
          <p:cNvSpPr/>
          <p:nvPr/>
        </p:nvSpPr>
        <p:spPr>
          <a:xfrm>
            <a:off x="5025193" y="5003531"/>
            <a:ext cx="414408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사물함 배정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유지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변경 과정에서 발생하는 잦은 혼선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분쟁 해결</a:t>
            </a:r>
            <a:endParaRPr lang="ko-KR" altLang="en-US" dirty="0">
              <a:solidFill>
                <a:prstClr val="black"/>
              </a:solidFill>
            </a:endParaRPr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0CF5C823-0EED-4225-9766-17C36B47A80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26968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01"/>
    </mc:Choice>
    <mc:Fallback>
      <p:transition spd="slow" advTm="24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2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2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2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00"/>
                            </p:stCondLst>
                            <p:childTnLst>
                              <p:par>
                                <p:cTn id="1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2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200"/>
                            </p:stCondLst>
                            <p:childTnLst>
                              <p:par>
                                <p:cTn id="1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7" grpId="0"/>
      <p:bldP spid="7" grpId="1"/>
      <p:bldP spid="5" grpId="0" uiExpand="1" build="p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1DE8C3CB-0B30-4539-975F-399AFA288AEC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F19A677-06CF-4775-B9BE-174010C73B78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15F0BAC-A9DC-4E7F-978D-BA830539D29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440B61-E254-428F-A899-D6A8808ECC5C}"/>
              </a:ext>
            </a:extLst>
          </p:cNvPr>
          <p:cNvSpPr/>
          <p:nvPr/>
        </p:nvSpPr>
        <p:spPr>
          <a:xfrm>
            <a:off x="1060968" y="671500"/>
            <a:ext cx="5373587" cy="17835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P6.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개발 방법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오픈 소스</a:t>
            </a: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외부 라이브러리 사용 없음</a:t>
            </a:r>
            <a:r>
              <a:rPr lang="ko-KR" altLang="en-US" sz="1000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en-US" altLang="ko-KR" sz="1000" i="1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(STS </a:t>
            </a:r>
            <a:r>
              <a:rPr lang="ko-KR" altLang="en-US" sz="1000" i="1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 기능 제외</a:t>
            </a:r>
            <a:r>
              <a:rPr lang="en-US" altLang="ko-KR" sz="1000" i="1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자체 개발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과정에서 참고한 정보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일정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GitHub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참조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현재 </a:t>
            </a: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Private)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en-US" altLang="ko-KR" sz="1200" dirty="0">
                <a:latin typeface="제주명조" panose="02000300000000000000" pitchFamily="2" charset="-127"/>
                <a:ea typeface="제주명조" panose="02000300000000000000" pitchFamily="2" charset="-127"/>
                <a:hlinkClick r:id="rId6"/>
              </a:rPr>
              <a:t>https://github.com/nn98/ReeBook</a:t>
            </a:r>
            <a:r>
              <a:rPr lang="en-US" altLang="ko-KR" sz="1200" dirty="0"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9C1F648-9A72-45E8-A116-58A275F87978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56CF8C5-0F50-4963-863F-BEF357CB2213}"/>
              </a:ext>
            </a:extLst>
          </p:cNvPr>
          <p:cNvSpPr/>
          <p:nvPr/>
        </p:nvSpPr>
        <p:spPr>
          <a:xfrm>
            <a:off x="2700114" y="671500"/>
            <a:ext cx="164019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>
                    <a:lumMod val="7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+ </a:t>
            </a:r>
            <a:r>
              <a:rPr lang="ko-KR" altLang="en-US" sz="2200" dirty="0">
                <a:solidFill>
                  <a:schemeClr val="bg1">
                    <a:lumMod val="7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 일정</a:t>
            </a:r>
            <a:endParaRPr lang="ko-KR" altLang="en-US" sz="2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EB6DB9-D3AA-4DD5-874A-7390B3CC491A}"/>
              </a:ext>
            </a:extLst>
          </p:cNvPr>
          <p:cNvSpPr/>
          <p:nvPr/>
        </p:nvSpPr>
        <p:spPr>
          <a:xfrm>
            <a:off x="1060968" y="3199210"/>
            <a:ext cx="2585964" cy="16966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P7.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참여 인력</a:t>
            </a: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김윤서 </a:t>
            </a:r>
            <a:r>
              <a:rPr lang="en-US" altLang="ko-KR" sz="10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201732009</a:t>
            </a:r>
            <a:endParaRPr lang="en-US" altLang="ko-KR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개발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PT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제작</a:t>
            </a:r>
            <a:endParaRPr lang="en-US" altLang="ko-KR" sz="1000" i="1" dirty="0">
              <a:solidFill>
                <a:schemeClr val="bg1">
                  <a:lumMod val="85000"/>
                </a:scheme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i="1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김문수</a:t>
            </a:r>
            <a:r>
              <a:rPr lang="ko-KR" altLang="en-US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en-US" altLang="ko-KR" sz="10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201732005</a:t>
            </a:r>
            <a:endParaRPr lang="ko-KR" altLang="en-US" i="1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시연 영상</a:t>
            </a:r>
            <a:r>
              <a:rPr lang="en-US" altLang="ko-KR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000" dirty="0">
                <a:solidFill>
                  <a:schemeClr val="bg1">
                    <a:lumMod val="85000"/>
                  </a:scheme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제출용 영상 제작</a:t>
            </a:r>
            <a:endParaRPr lang="en-US" altLang="ko-KR" sz="1000" dirty="0"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B1E3527-B4F9-4864-9FC9-052BFE8690AD}"/>
              </a:ext>
            </a:extLst>
          </p:cNvPr>
          <p:cNvSpPr/>
          <p:nvPr/>
        </p:nvSpPr>
        <p:spPr>
          <a:xfrm>
            <a:off x="6536129" y="405588"/>
            <a:ext cx="4168129" cy="63401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 기획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교재대여시스템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구상 구체화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플랫폼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데이터베이스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주요 기능 등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데이터베이스 설계 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by </a:t>
            </a:r>
            <a:r>
              <a:rPr lang="en-US" altLang="ko-KR" sz="1400" dirty="0" err="1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ERDcloud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</a:t>
            </a:r>
            <a:r>
              <a:rPr lang="en-US" altLang="ko-KR" sz="1000" dirty="0">
                <a:latin typeface="제주명조" panose="02000300000000000000" pitchFamily="2" charset="-127"/>
                <a:ea typeface="제주명조" panose="02000300000000000000" pitchFamily="2" charset="-127"/>
                <a:hlinkClick r:id="rId7"/>
              </a:rPr>
              <a:t>https://www.erdcloud.com/</a:t>
            </a:r>
            <a:endParaRPr lang="en-US" altLang="ko-KR" sz="10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데이터베이스 구축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웹 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 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구축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데이터베이스 조회 기능 구현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 등록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로그인 기능 구현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교재 대여 기능 구현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교재 반납 기능 구현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프로젝트 확장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기자재대여시스템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데이터베이스 증축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웹 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UI 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증축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사물함 조회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배정</a:t>
            </a:r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변경 기능 구현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  <a:endParaRPr lang="en-US" altLang="ko-KR" sz="1400" dirty="0"/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레이아웃 업그레이드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algn="ctr"/>
            <a:r>
              <a:rPr lang="en-US" altLang="ko-KR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|</a:t>
            </a:r>
          </a:p>
          <a:p>
            <a:pPr algn="ctr"/>
            <a:r>
              <a:rPr lang="ko-KR" altLang="en-US" sz="14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마이페이지 기능 구현</a:t>
            </a:r>
            <a:endParaRPr lang="en-US" altLang="ko-KR" sz="1400" dirty="0">
              <a:solidFill>
                <a:schemeClr val="bg1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7AA5E0F-B784-4B1B-BC17-6022F85F580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7531"/>
          <a:stretch/>
        </p:blipFill>
        <p:spPr>
          <a:xfrm>
            <a:off x="2387895" y="391770"/>
            <a:ext cx="4094613" cy="4126590"/>
          </a:xfrm>
          <a:prstGeom prst="rect">
            <a:avLst/>
          </a:prstGeom>
        </p:spPr>
      </p:pic>
      <p:pic>
        <p:nvPicPr>
          <p:cNvPr id="17" name="오디오 16">
            <a:hlinkClick r:id="" action="ppaction://media"/>
            <a:extLst>
              <a:ext uri="{FF2B5EF4-FFF2-40B4-BE49-F238E27FC236}">
                <a16:creationId xmlns:a16="http://schemas.microsoft.com/office/drawing/2014/main" id="{BDEB5648-1E62-415C-9A5F-9479C942E4E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063034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29"/>
    </mc:Choice>
    <mc:Fallback>
      <p:transition spd="slow" advTm="35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10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0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0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0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0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10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10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10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0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10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5" grpId="0" uiExpand="1" build="p"/>
      <p:bldP spid="7" grpId="0"/>
      <p:bldP spid="8" grpId="0" uiExpand="1" build="p"/>
      <p:bldP spid="10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69A58BDA-663A-4111-8873-4A90638B75D0}"/>
              </a:ext>
            </a:extLst>
          </p:cNvPr>
          <p:cNvGrpSpPr/>
          <p:nvPr/>
        </p:nvGrpSpPr>
        <p:grpSpPr>
          <a:xfrm>
            <a:off x="6954122" y="0"/>
            <a:ext cx="5237878" cy="409575"/>
            <a:chOff x="5399314" y="0"/>
            <a:chExt cx="6792686" cy="53115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B06C9374-E142-4A06-8B0A-D74D5D7658B3}"/>
                </a:ext>
              </a:extLst>
            </p:cNvPr>
            <p:cNvSpPr/>
            <p:nvPr/>
          </p:nvSpPr>
          <p:spPr>
            <a:xfrm>
              <a:off x="5399314" y="0"/>
              <a:ext cx="6792686" cy="525982"/>
            </a:xfrm>
            <a:prstGeom prst="rect">
              <a:avLst/>
            </a:prstGeom>
            <a:gradFill>
              <a:gsLst>
                <a:gs pos="0">
                  <a:schemeClr val="accent1">
                    <a:alpha val="60000"/>
                  </a:schemeClr>
                </a:gs>
                <a:gs pos="84000">
                  <a:schemeClr val="tx1">
                    <a:alpha val="0"/>
                  </a:schemeClr>
                </a:gs>
              </a:gsLst>
              <a:lin ang="7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endParaRPr>
            </a:p>
          </p:txBody>
        </p:sp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68B6B76-D25F-4FC3-9CBA-E6CA8445B8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>
              <a:off x="9744075" y="0"/>
              <a:ext cx="2447924" cy="531153"/>
            </a:xfrm>
            <a:prstGeom prst="rect">
              <a:avLst/>
            </a:prstGeom>
            <a:noFill/>
            <a:ln w="190500">
              <a:noFill/>
            </a:ln>
            <a:effectLst>
              <a:softEdge rad="127000"/>
            </a:effectLst>
          </p:spPr>
        </p:pic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64CF69A0-57C3-4DAE-88D7-9CC06AA4D74B}"/>
              </a:ext>
            </a:extLst>
          </p:cNvPr>
          <p:cNvSpPr/>
          <p:nvPr/>
        </p:nvSpPr>
        <p:spPr>
          <a:xfrm>
            <a:off x="1060968" y="671500"/>
            <a:ext cx="1773242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P8.</a:t>
            </a:r>
            <a:r>
              <a:rPr lang="ko-KR" altLang="en-US" sz="2200" dirty="0">
                <a:solidFill>
                  <a:schemeClr val="bg1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작품 시연</a:t>
            </a:r>
            <a:endParaRPr lang="en-US" altLang="ko-KR" sz="1200" dirty="0"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AD2E916-DF23-4D2F-9225-475D5301A238}"/>
              </a:ext>
            </a:extLst>
          </p:cNvPr>
          <p:cNvSpPr/>
          <p:nvPr/>
        </p:nvSpPr>
        <p:spPr>
          <a:xfrm>
            <a:off x="1349454" y="6335453"/>
            <a:ext cx="238719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프레젠테이션은 직관적이어야 한다</a:t>
            </a:r>
            <a:endParaRPr lang="ko-KR" altLang="en-US" dirty="0"/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9D1E1DEF-71BD-43B5-9897-B92FB84934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391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6"/>
    </mc:Choice>
    <mc:Fallback>
      <p:transition spd="slow" advTm="1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4E7F3FEB-B9F2-4EDE-BDF8-FA6BA75CDABF}"/>
              </a:ext>
            </a:extLst>
          </p:cNvPr>
          <p:cNvSpPr/>
          <p:nvPr/>
        </p:nvSpPr>
        <p:spPr>
          <a:xfrm>
            <a:off x="273733" y="166473"/>
            <a:ext cx="157447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Case: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진학 희망</a:t>
            </a:r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0DFDCFC-22A7-41CD-8038-20EE2EDED0E9}"/>
              </a:ext>
            </a:extLst>
          </p:cNvPr>
          <p:cNvSpPr/>
          <p:nvPr/>
        </p:nvSpPr>
        <p:spPr>
          <a:xfrm>
            <a:off x="612997" y="671500"/>
            <a:ext cx="11113940" cy="56938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P1.</a:t>
            </a:r>
            <a:r>
              <a:rPr lang="ko-KR" altLang="en-US" sz="2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서울대학교 컴퓨터공학부</a:t>
            </a:r>
            <a:endParaRPr lang="en-US" altLang="ko-KR" sz="2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소개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대학원 신입생은 </a:t>
            </a:r>
            <a:r>
              <a:rPr lang="ko-KR" altLang="en-US" sz="1200" b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전기</a:t>
            </a:r>
            <a:r>
              <a:rPr lang="en-US" altLang="ko-KR" sz="1200" b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b="1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후기로 나누어 선발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하며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학사학위를 지원자격으로 하는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및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석사박사통합과정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석사학위를 지원자격으로 하는 </a:t>
            </a:r>
            <a:r>
              <a:rPr lang="ko-KR" altLang="en-US" sz="1200" dirty="0">
                <a:solidFill>
                  <a:srgbClr val="00B0F0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박사과정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으로 구분하여 모집합니다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대학원 입시는 학부 주관으로 진행되며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컴퓨터공학부 행정실에 문의 가능합니다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   - </a:t>
            </a:r>
            <a:r>
              <a:rPr lang="ko-KR" altLang="en-US" sz="16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모집방식</a:t>
            </a:r>
            <a:endParaRPr lang="en-US" altLang="ko-KR" sz="16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시기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10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전기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), 4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후기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경에 모집을 시작하며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자세한 일정은 공지사항 게시판에 공고됩니다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지원 자격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석사과정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학사학위 취득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예정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자로서 영어지원자격을 취득한 자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석사박사통합과정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학사학위 취득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예정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자로서 영어지원자격을 취득한 자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박사과정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석사학위 취득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예정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자로서 영어지원자격을 취득한 자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*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영어지원자격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TEPS 601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점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/TOEFL IBT 86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점 이상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지원서 접수마감일 기준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2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년 이내 응시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지원서 교부 및 접수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서울대학교 입학본부 홈페이지에 접속하여 입학지원서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자기소개 및 수학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연구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계획서를 제출합니다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출신 학교의 성적증명서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영어성적표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구술고사과목신청서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 및 석사박사통합과정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), 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지도교수신청서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박사과정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를 컴퓨터공학부 행정실로 방문 혹은 등기우편으로 제출합니다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선발 방식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/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석사박사통합과정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서류심사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구술고사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심층구술면접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3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단계 전형을 통해 신입생을 선발합니다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구술고사는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4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과목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(OS,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컴퓨터구조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자료구조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전자회로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중에서 지원자가 신청한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3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과목에서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2~3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문제를 풉니다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서류심사와 구술고사를 통해 정원의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120~150%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를 심층구술면접 대상자로 선발합니다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심층구술면접 대상자는 정해진 기간 동안 본인이 선택한 연구실에 대해 개별 교수면담과 연구실 탐방 등을 통해 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해당 전공분야를 심층 탐색해야 합니다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반드시 한 명 이상의 교수와 면담할 것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	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심층구술면접은 연구실 탐색기간 종료 후 하루 동안 실시되며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심층구술면접을 통해 연구실이 확정된 지원자가 최종 합격됩니다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박사과정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-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서류심사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, 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면접 및 구술고사를 통해 선발합니다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합격자 발표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: 	12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전기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), 6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월 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(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후기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)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에 서울대학교 입학본부 홈페이지에서 </a:t>
            </a:r>
            <a:endParaRPr lang="en-US" altLang="ko-KR" sz="12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	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입학정보 → 공지사항 → 합격자 </a:t>
            </a:r>
            <a:r>
              <a:rPr lang="ko-KR" altLang="en-US" sz="1200" dirty="0" err="1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발표란으로</a:t>
            </a:r>
            <a:r>
              <a:rPr lang="ko-KR" altLang="en-US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들어가 주민등록번호로 검색하여 확인하실 수 있습니다</a:t>
            </a:r>
            <a:r>
              <a:rPr lang="en-US" altLang="ko-KR" sz="12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93523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직사각형 95">
            <a:extLst>
              <a:ext uri="{FF2B5EF4-FFF2-40B4-BE49-F238E27FC236}">
                <a16:creationId xmlns:a16="http://schemas.microsoft.com/office/drawing/2014/main" id="{B9E3B0C7-A394-4AB5-83C2-975A5E447B79}"/>
              </a:ext>
            </a:extLst>
          </p:cNvPr>
          <p:cNvSpPr/>
          <p:nvPr/>
        </p:nvSpPr>
        <p:spPr>
          <a:xfrm>
            <a:off x="5399314" y="0"/>
            <a:ext cx="6792686" cy="525982"/>
          </a:xfrm>
          <a:prstGeom prst="rect">
            <a:avLst/>
          </a:prstGeom>
          <a:gradFill>
            <a:gsLst>
              <a:gs pos="0">
                <a:schemeClr val="accent1">
                  <a:alpha val="60000"/>
                </a:schemeClr>
              </a:gs>
              <a:gs pos="100000">
                <a:schemeClr val="tx1">
                  <a:alpha val="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650" dirty="0"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EF7E8A0D-2CD9-4D71-B97A-187C5F578BFF}"/>
              </a:ext>
            </a:extLst>
          </p:cNvPr>
          <p:cNvGrpSpPr/>
          <p:nvPr/>
        </p:nvGrpSpPr>
        <p:grpSpPr>
          <a:xfrm>
            <a:off x="4629150" y="2492967"/>
            <a:ext cx="1466850" cy="1640883"/>
            <a:chOff x="3707340" y="-485831"/>
            <a:chExt cx="6360585" cy="7115231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5A7926B3-21F9-447F-8A9F-2FEB7D3EAAE3}"/>
                </a:ext>
              </a:extLst>
            </p:cNvPr>
            <p:cNvSpPr/>
            <p:nvPr/>
          </p:nvSpPr>
          <p:spPr>
            <a:xfrm>
              <a:off x="3707340" y="-485831"/>
              <a:ext cx="6360585" cy="7115231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CDEA8C77-F5A7-49B5-AE34-10E8E51469C3}"/>
                </a:ext>
              </a:extLst>
            </p:cNvPr>
            <p:cNvGrpSpPr/>
            <p:nvPr/>
          </p:nvGrpSpPr>
          <p:grpSpPr>
            <a:xfrm>
              <a:off x="3838576" y="-347420"/>
              <a:ext cx="1868776" cy="2090496"/>
              <a:chOff x="3838576" y="-347420"/>
              <a:chExt cx="1868776" cy="2090496"/>
            </a:xfrm>
          </p:grpSpPr>
          <p:sp>
            <p:nvSpPr>
              <p:cNvPr id="3" name="직사각형 2">
                <a:extLst>
                  <a:ext uri="{FF2B5EF4-FFF2-40B4-BE49-F238E27FC236}">
                    <a16:creationId xmlns:a16="http://schemas.microsoft.com/office/drawing/2014/main" id="{FD2C2061-9FA5-4D33-A869-15DBA2EFFB2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8C7B390C-0C17-41B5-913A-5C4C401A48F7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순서도: 지연 6">
                <a:extLst>
                  <a:ext uri="{FF2B5EF4-FFF2-40B4-BE49-F238E27FC236}">
                    <a16:creationId xmlns:a16="http://schemas.microsoft.com/office/drawing/2014/main" id="{B876E4D0-F1AE-4F22-A8CE-5AD99405C2E7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9" name="직선 연결선 8">
                <a:extLst>
                  <a:ext uri="{FF2B5EF4-FFF2-40B4-BE49-F238E27FC236}">
                    <a16:creationId xmlns:a16="http://schemas.microsoft.com/office/drawing/2014/main" id="{24D55064-1707-441C-A862-7204DB54FF0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>
                <a:extLst>
                  <a:ext uri="{FF2B5EF4-FFF2-40B4-BE49-F238E27FC236}">
                    <a16:creationId xmlns:a16="http://schemas.microsoft.com/office/drawing/2014/main" id="{C9F5B822-88EC-4F5D-AE94-777E42D043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직선 연결선 20">
                <a:extLst>
                  <a:ext uri="{FF2B5EF4-FFF2-40B4-BE49-F238E27FC236}">
                    <a16:creationId xmlns:a16="http://schemas.microsoft.com/office/drawing/2014/main" id="{8C3E23BF-B235-49C0-90FA-4CBBD5C45D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BB9DCF7D-DC14-463B-9B5E-A3454D96D4DB}"/>
                </a:ext>
              </a:extLst>
            </p:cNvPr>
            <p:cNvGrpSpPr/>
            <p:nvPr/>
          </p:nvGrpSpPr>
          <p:grpSpPr>
            <a:xfrm>
              <a:off x="5953244" y="-347420"/>
              <a:ext cx="1868776" cy="2090496"/>
              <a:chOff x="3838576" y="-347420"/>
              <a:chExt cx="1868776" cy="2090496"/>
            </a:xfrm>
          </p:grpSpPr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1BDF0A1B-1EFB-45F4-8BA1-273F69BC1F0F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696B07D9-351F-4ED7-A35A-EEE3BC012FD6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순서도: 지연 25">
                <a:extLst>
                  <a:ext uri="{FF2B5EF4-FFF2-40B4-BE49-F238E27FC236}">
                    <a16:creationId xmlns:a16="http://schemas.microsoft.com/office/drawing/2014/main" id="{D4B8EC5C-21B4-492A-A972-BFA080B70F10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5B737C5D-F8EE-4003-9A8D-84FF5445DA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55524DBD-42C8-4C6A-AFAA-CA0FA1575DD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7B99CFD2-8CEA-4A6A-BE4A-A16A45B39B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0B8F28FF-4643-4F1D-998E-83166E12F40A}"/>
                </a:ext>
              </a:extLst>
            </p:cNvPr>
            <p:cNvGrpSpPr/>
            <p:nvPr/>
          </p:nvGrpSpPr>
          <p:grpSpPr>
            <a:xfrm>
              <a:off x="7991594" y="-347420"/>
              <a:ext cx="1868776" cy="2090496"/>
              <a:chOff x="3838576" y="-347420"/>
              <a:chExt cx="1868776" cy="2090496"/>
            </a:xfrm>
          </p:grpSpPr>
          <p:sp>
            <p:nvSpPr>
              <p:cNvPr id="31" name="직사각형 30">
                <a:extLst>
                  <a:ext uri="{FF2B5EF4-FFF2-40B4-BE49-F238E27FC236}">
                    <a16:creationId xmlns:a16="http://schemas.microsoft.com/office/drawing/2014/main" id="{7CC56AB1-DA15-46DF-8AF4-DC40731AC45A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C3BE2E8A-F8A9-4129-833D-515341EE285E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순서도: 지연 32">
                <a:extLst>
                  <a:ext uri="{FF2B5EF4-FFF2-40B4-BE49-F238E27FC236}">
                    <a16:creationId xmlns:a16="http://schemas.microsoft.com/office/drawing/2014/main" id="{E693A33E-F4AB-4616-BCE4-4F45F8CF9786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34" name="직선 연결선 33">
                <a:extLst>
                  <a:ext uri="{FF2B5EF4-FFF2-40B4-BE49-F238E27FC236}">
                    <a16:creationId xmlns:a16="http://schemas.microsoft.com/office/drawing/2014/main" id="{01F8C4BF-5D48-4BB0-9A17-BD0384BB85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직선 연결선 34">
                <a:extLst>
                  <a:ext uri="{FF2B5EF4-FFF2-40B4-BE49-F238E27FC236}">
                    <a16:creationId xmlns:a16="http://schemas.microsoft.com/office/drawing/2014/main" id="{44529F4A-6B22-4A4E-AE22-FB2336EE39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직선 연결선 35">
                <a:extLst>
                  <a:ext uri="{FF2B5EF4-FFF2-40B4-BE49-F238E27FC236}">
                    <a16:creationId xmlns:a16="http://schemas.microsoft.com/office/drawing/2014/main" id="{7254B778-E6BA-4D11-BB51-424A3C34C0F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1892FC6C-5AB8-4B86-A1A2-F8B321DC155B}"/>
                </a:ext>
              </a:extLst>
            </p:cNvPr>
            <p:cNvGrpSpPr/>
            <p:nvPr/>
          </p:nvGrpSpPr>
          <p:grpSpPr>
            <a:xfrm>
              <a:off x="3838576" y="2026536"/>
              <a:ext cx="1868776" cy="2090496"/>
              <a:chOff x="3838576" y="-347420"/>
              <a:chExt cx="1868776" cy="2090496"/>
            </a:xfrm>
          </p:grpSpPr>
          <p:sp>
            <p:nvSpPr>
              <p:cNvPr id="38" name="직사각형 37">
                <a:extLst>
                  <a:ext uri="{FF2B5EF4-FFF2-40B4-BE49-F238E27FC236}">
                    <a16:creationId xmlns:a16="http://schemas.microsoft.com/office/drawing/2014/main" id="{4B4E43D8-A439-4801-B07B-30590AFE4768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EFC54FCE-D6C3-441A-92A0-9F3959B4DAC8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순서도: 지연 39">
                <a:extLst>
                  <a:ext uri="{FF2B5EF4-FFF2-40B4-BE49-F238E27FC236}">
                    <a16:creationId xmlns:a16="http://schemas.microsoft.com/office/drawing/2014/main" id="{F0D5FD1F-5B1D-41E6-986B-08D6AFB0ED73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EB91DC60-95EC-431A-8566-5D1F82DD13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직선 연결선 41">
                <a:extLst>
                  <a:ext uri="{FF2B5EF4-FFF2-40B4-BE49-F238E27FC236}">
                    <a16:creationId xmlns:a16="http://schemas.microsoft.com/office/drawing/2014/main" id="{B7A1300A-3612-48E6-BCFC-F9BEAE9374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직선 연결선 42">
                <a:extLst>
                  <a:ext uri="{FF2B5EF4-FFF2-40B4-BE49-F238E27FC236}">
                    <a16:creationId xmlns:a16="http://schemas.microsoft.com/office/drawing/2014/main" id="{FE9B2612-C863-44EC-BF36-6136AD1B207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643BA770-467C-4282-94B9-0EAB74F4AF1C}"/>
                </a:ext>
              </a:extLst>
            </p:cNvPr>
            <p:cNvGrpSpPr/>
            <p:nvPr/>
          </p:nvGrpSpPr>
          <p:grpSpPr>
            <a:xfrm>
              <a:off x="5953244" y="2026536"/>
              <a:ext cx="1868776" cy="2090496"/>
              <a:chOff x="3838576" y="-347420"/>
              <a:chExt cx="1868776" cy="2090496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F6A8F9E1-01BD-4D11-97B0-9A2BAD1DB86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D6F634BD-FADD-4216-BA4C-44D92913BF5C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순서도: 지연 46">
                <a:extLst>
                  <a:ext uri="{FF2B5EF4-FFF2-40B4-BE49-F238E27FC236}">
                    <a16:creationId xmlns:a16="http://schemas.microsoft.com/office/drawing/2014/main" id="{4BDB773B-81DF-42D1-A1AC-7722E4413C8C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9D685FD2-7734-484F-B8D3-9F6DC614027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직선 연결선 48">
                <a:extLst>
                  <a:ext uri="{FF2B5EF4-FFF2-40B4-BE49-F238E27FC236}">
                    <a16:creationId xmlns:a16="http://schemas.microsoft.com/office/drawing/2014/main" id="{FE989460-148A-4BA2-8670-AA45951F8C1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직선 연결선 49">
                <a:extLst>
                  <a:ext uri="{FF2B5EF4-FFF2-40B4-BE49-F238E27FC236}">
                    <a16:creationId xmlns:a16="http://schemas.microsoft.com/office/drawing/2014/main" id="{8A1083A1-7D2D-48E3-9EEB-960DE608FDF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그룹 50">
              <a:extLst>
                <a:ext uri="{FF2B5EF4-FFF2-40B4-BE49-F238E27FC236}">
                  <a16:creationId xmlns:a16="http://schemas.microsoft.com/office/drawing/2014/main" id="{0A4652F8-BE2F-4985-A01C-A2CC3D622231}"/>
                </a:ext>
              </a:extLst>
            </p:cNvPr>
            <p:cNvGrpSpPr/>
            <p:nvPr/>
          </p:nvGrpSpPr>
          <p:grpSpPr>
            <a:xfrm>
              <a:off x="7991594" y="2026536"/>
              <a:ext cx="1868776" cy="2090496"/>
              <a:chOff x="3838576" y="-347420"/>
              <a:chExt cx="1868776" cy="2090496"/>
            </a:xfrm>
          </p:grpSpPr>
          <p:sp>
            <p:nvSpPr>
              <p:cNvPr id="52" name="직사각형 51">
                <a:extLst>
                  <a:ext uri="{FF2B5EF4-FFF2-40B4-BE49-F238E27FC236}">
                    <a16:creationId xmlns:a16="http://schemas.microsoft.com/office/drawing/2014/main" id="{92941002-D368-4889-99F1-6F2926681D16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3" name="직사각형 52">
                <a:extLst>
                  <a:ext uri="{FF2B5EF4-FFF2-40B4-BE49-F238E27FC236}">
                    <a16:creationId xmlns:a16="http://schemas.microsoft.com/office/drawing/2014/main" id="{9EF09077-DB31-4A30-A065-757D55F06A23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4" name="순서도: 지연 53">
                <a:extLst>
                  <a:ext uri="{FF2B5EF4-FFF2-40B4-BE49-F238E27FC236}">
                    <a16:creationId xmlns:a16="http://schemas.microsoft.com/office/drawing/2014/main" id="{774C4C27-C9AE-47D8-BF7D-93653324BBCD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55" name="직선 연결선 54">
                <a:extLst>
                  <a:ext uri="{FF2B5EF4-FFF2-40B4-BE49-F238E27FC236}">
                    <a16:creationId xmlns:a16="http://schemas.microsoft.com/office/drawing/2014/main" id="{E366C1DC-63FE-4D2D-869D-9EC1DCE7A92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직선 연결선 55">
                <a:extLst>
                  <a:ext uri="{FF2B5EF4-FFF2-40B4-BE49-F238E27FC236}">
                    <a16:creationId xmlns:a16="http://schemas.microsoft.com/office/drawing/2014/main" id="{C8E1E099-B603-4F7E-B2C6-16F8AF27E8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직선 연결선 56">
                <a:extLst>
                  <a:ext uri="{FF2B5EF4-FFF2-40B4-BE49-F238E27FC236}">
                    <a16:creationId xmlns:a16="http://schemas.microsoft.com/office/drawing/2014/main" id="{F0D0278B-EDE3-45D0-929B-92461FFFA4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그룹 57">
              <a:extLst>
                <a:ext uri="{FF2B5EF4-FFF2-40B4-BE49-F238E27FC236}">
                  <a16:creationId xmlns:a16="http://schemas.microsoft.com/office/drawing/2014/main" id="{B7FF8E8B-C316-4AC1-AFDB-C570E8E07428}"/>
                </a:ext>
              </a:extLst>
            </p:cNvPr>
            <p:cNvGrpSpPr/>
            <p:nvPr/>
          </p:nvGrpSpPr>
          <p:grpSpPr>
            <a:xfrm>
              <a:off x="3838576" y="4294892"/>
              <a:ext cx="1868776" cy="2090496"/>
              <a:chOff x="3838576" y="-347420"/>
              <a:chExt cx="1868776" cy="2090496"/>
            </a:xfrm>
          </p:grpSpPr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54266912-AB8F-4EB2-A6F4-573464451920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직사각형 59">
                <a:extLst>
                  <a:ext uri="{FF2B5EF4-FFF2-40B4-BE49-F238E27FC236}">
                    <a16:creationId xmlns:a16="http://schemas.microsoft.com/office/drawing/2014/main" id="{72756B4D-100A-41D3-BA47-F747CFFF5988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1" name="순서도: 지연 60">
                <a:extLst>
                  <a:ext uri="{FF2B5EF4-FFF2-40B4-BE49-F238E27FC236}">
                    <a16:creationId xmlns:a16="http://schemas.microsoft.com/office/drawing/2014/main" id="{F58B7E98-BBDF-480F-B47A-39651DF6387A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2" name="직선 연결선 61">
                <a:extLst>
                  <a:ext uri="{FF2B5EF4-FFF2-40B4-BE49-F238E27FC236}">
                    <a16:creationId xmlns:a16="http://schemas.microsoft.com/office/drawing/2014/main" id="{25E04592-F4BB-4207-ADAC-E2DF41074E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직선 연결선 62">
                <a:extLst>
                  <a:ext uri="{FF2B5EF4-FFF2-40B4-BE49-F238E27FC236}">
                    <a16:creationId xmlns:a16="http://schemas.microsoft.com/office/drawing/2014/main" id="{2A9DFE1A-B0CB-4E8F-AC65-162C12FDA14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직선 연결선 63">
                <a:extLst>
                  <a:ext uri="{FF2B5EF4-FFF2-40B4-BE49-F238E27FC236}">
                    <a16:creationId xmlns:a16="http://schemas.microsoft.com/office/drawing/2014/main" id="{E93239EE-4E40-4112-96E2-5DFF320AC1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BA996091-5E5E-4362-8099-F531B4F33FB3}"/>
                </a:ext>
              </a:extLst>
            </p:cNvPr>
            <p:cNvGrpSpPr/>
            <p:nvPr/>
          </p:nvGrpSpPr>
          <p:grpSpPr>
            <a:xfrm>
              <a:off x="5953244" y="4294892"/>
              <a:ext cx="1868776" cy="2090496"/>
              <a:chOff x="3838576" y="-347420"/>
              <a:chExt cx="1868776" cy="2090496"/>
            </a:xfrm>
          </p:grpSpPr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904DABEC-E1AA-4873-BCD8-FEFEBC16EF29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7" name="직사각형 66">
                <a:extLst>
                  <a:ext uri="{FF2B5EF4-FFF2-40B4-BE49-F238E27FC236}">
                    <a16:creationId xmlns:a16="http://schemas.microsoft.com/office/drawing/2014/main" id="{4505C6E9-1C41-4845-9337-B56B95688048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순서도: 지연 67">
                <a:extLst>
                  <a:ext uri="{FF2B5EF4-FFF2-40B4-BE49-F238E27FC236}">
                    <a16:creationId xmlns:a16="http://schemas.microsoft.com/office/drawing/2014/main" id="{7EF15DB9-4ED0-4B8C-9DE4-2F8A4A43B257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69" name="직선 연결선 68">
                <a:extLst>
                  <a:ext uri="{FF2B5EF4-FFF2-40B4-BE49-F238E27FC236}">
                    <a16:creationId xmlns:a16="http://schemas.microsoft.com/office/drawing/2014/main" id="{6F4461A0-87C1-42DB-B504-88B01FBCD8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직선 연결선 69">
                <a:extLst>
                  <a:ext uri="{FF2B5EF4-FFF2-40B4-BE49-F238E27FC236}">
                    <a16:creationId xmlns:a16="http://schemas.microsoft.com/office/drawing/2014/main" id="{59529200-A331-4D89-9F4D-3CBA20E9C8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직선 연결선 70">
                <a:extLst>
                  <a:ext uri="{FF2B5EF4-FFF2-40B4-BE49-F238E27FC236}">
                    <a16:creationId xmlns:a16="http://schemas.microsoft.com/office/drawing/2014/main" id="{071ABA3F-1A4B-4524-ADF0-815CE51BCF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B253A741-6E54-4919-A5C2-052EB7513C44}"/>
                </a:ext>
              </a:extLst>
            </p:cNvPr>
            <p:cNvGrpSpPr/>
            <p:nvPr/>
          </p:nvGrpSpPr>
          <p:grpSpPr>
            <a:xfrm>
              <a:off x="7991594" y="4294892"/>
              <a:ext cx="1868776" cy="2090496"/>
              <a:chOff x="3838576" y="-347420"/>
              <a:chExt cx="1868776" cy="2090496"/>
            </a:xfrm>
          </p:grpSpPr>
          <p:sp>
            <p:nvSpPr>
              <p:cNvPr id="73" name="직사각형 72">
                <a:extLst>
                  <a:ext uri="{FF2B5EF4-FFF2-40B4-BE49-F238E27FC236}">
                    <a16:creationId xmlns:a16="http://schemas.microsoft.com/office/drawing/2014/main" id="{D1BA204A-58D2-475A-BD44-C5E7AE50328C}"/>
                  </a:ext>
                </a:extLst>
              </p:cNvPr>
              <p:cNvSpPr/>
              <p:nvPr/>
            </p:nvSpPr>
            <p:spPr>
              <a:xfrm>
                <a:off x="3838576" y="-347420"/>
                <a:ext cx="1868776" cy="2090496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5045F08A-A42B-42B7-9C4F-8A1366A539F0}"/>
                  </a:ext>
                </a:extLst>
              </p:cNvPr>
              <p:cNvSpPr/>
              <p:nvPr/>
            </p:nvSpPr>
            <p:spPr>
              <a:xfrm>
                <a:off x="4047516" y="-107807"/>
                <a:ext cx="819759" cy="248412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22225" cmpd="dbl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5" name="순서도: 지연 74">
                <a:extLst>
                  <a:ext uri="{FF2B5EF4-FFF2-40B4-BE49-F238E27FC236}">
                    <a16:creationId xmlns:a16="http://schemas.microsoft.com/office/drawing/2014/main" id="{8E81F803-6FC3-4D9B-A200-EF7FA897997B}"/>
                  </a:ext>
                </a:extLst>
              </p:cNvPr>
              <p:cNvSpPr/>
              <p:nvPr/>
            </p:nvSpPr>
            <p:spPr>
              <a:xfrm>
                <a:off x="4047516" y="504250"/>
                <a:ext cx="495910" cy="625278"/>
              </a:xfrm>
              <a:prstGeom prst="flowChartDelay">
                <a:avLst/>
              </a:prstGeom>
              <a:solidFill>
                <a:schemeClr val="bg2">
                  <a:lumMod val="90000"/>
                </a:schemeClr>
              </a:solidFill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cxnSp>
            <p:nvCxnSpPr>
              <p:cNvPr id="76" name="직선 연결선 75">
                <a:extLst>
                  <a:ext uri="{FF2B5EF4-FFF2-40B4-BE49-F238E27FC236}">
                    <a16:creationId xmlns:a16="http://schemas.microsoft.com/office/drawing/2014/main" id="{CA6FDAED-9902-4D70-8208-712A663DF5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503467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직선 연결선 76">
                <a:extLst>
                  <a:ext uri="{FF2B5EF4-FFF2-40B4-BE49-F238E27FC236}">
                    <a16:creationId xmlns:a16="http://schemas.microsoft.com/office/drawing/2014/main" id="{6570A5F9-A1B0-42ED-802B-E933AF826DD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642660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직선 연결선 77">
                <a:extLst>
                  <a:ext uri="{FF2B5EF4-FFF2-40B4-BE49-F238E27FC236}">
                    <a16:creationId xmlns:a16="http://schemas.microsoft.com/office/drawing/2014/main" id="{19242476-8997-4408-9C5D-5936FA61B2E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942861" y="781853"/>
                <a:ext cx="577923" cy="783"/>
              </a:xfrm>
              <a:prstGeom prst="line">
                <a:avLst/>
              </a:prstGeom>
              <a:ln w="22225" cmpd="dbl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ABB8A179-6660-4D3F-AEDF-B6AC980BE804}"/>
              </a:ext>
            </a:extLst>
          </p:cNvPr>
          <p:cNvGrpSpPr/>
          <p:nvPr/>
        </p:nvGrpSpPr>
        <p:grpSpPr>
          <a:xfrm>
            <a:off x="4209313" y="3203216"/>
            <a:ext cx="754848" cy="1019434"/>
            <a:chOff x="2475481" y="514350"/>
            <a:chExt cx="2745520" cy="3707866"/>
          </a:xfrm>
        </p:grpSpPr>
        <p:sp>
          <p:nvSpPr>
            <p:cNvPr id="87" name="평행 사변형 86">
              <a:extLst>
                <a:ext uri="{FF2B5EF4-FFF2-40B4-BE49-F238E27FC236}">
                  <a16:creationId xmlns:a16="http://schemas.microsoft.com/office/drawing/2014/main" id="{2107C812-50A2-42D7-A9B6-58C81560810B}"/>
                </a:ext>
              </a:extLst>
            </p:cNvPr>
            <p:cNvSpPr/>
            <p:nvPr/>
          </p:nvSpPr>
          <p:spPr>
            <a:xfrm rot="16200000" flipH="1">
              <a:off x="1646798" y="1352558"/>
              <a:ext cx="2012391" cy="355025"/>
            </a:xfrm>
            <a:prstGeom prst="parallelogram">
              <a:avLst>
                <a:gd name="adj" fmla="val 96314"/>
              </a:avLst>
            </a:prstGeom>
            <a:solidFill>
              <a:schemeClr val="tx1">
                <a:lumMod val="75000"/>
                <a:lumOff val="2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8" name="사각형: 잘린 한쪽 모서리 87">
              <a:extLst>
                <a:ext uri="{FF2B5EF4-FFF2-40B4-BE49-F238E27FC236}">
                  <a16:creationId xmlns:a16="http://schemas.microsoft.com/office/drawing/2014/main" id="{0929C117-117A-4999-B9E5-39E2DBB4E9F4}"/>
                </a:ext>
              </a:extLst>
            </p:cNvPr>
            <p:cNvSpPr/>
            <p:nvPr/>
          </p:nvSpPr>
          <p:spPr>
            <a:xfrm>
              <a:off x="2830506" y="514350"/>
              <a:ext cx="2390495" cy="3338984"/>
            </a:xfrm>
            <a:prstGeom prst="snip1Rect">
              <a:avLst/>
            </a:prstGeom>
            <a:solidFill>
              <a:schemeClr val="tx1">
                <a:lumMod val="75000"/>
                <a:lumOff val="2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정육면체 81">
              <a:extLst>
                <a:ext uri="{FF2B5EF4-FFF2-40B4-BE49-F238E27FC236}">
                  <a16:creationId xmlns:a16="http://schemas.microsoft.com/office/drawing/2014/main" id="{B1E45FD2-23B8-43C3-846A-D1309470CC2F}"/>
                </a:ext>
              </a:extLst>
            </p:cNvPr>
            <p:cNvSpPr/>
            <p:nvPr/>
          </p:nvSpPr>
          <p:spPr>
            <a:xfrm>
              <a:off x="2476780" y="630161"/>
              <a:ext cx="2628900" cy="3592055"/>
            </a:xfrm>
            <a:prstGeom prst="cube">
              <a:avLst>
                <a:gd name="adj" fmla="val 13043"/>
              </a:avLst>
            </a:prstGeom>
            <a:solidFill>
              <a:schemeClr val="bg1">
                <a:lumMod val="7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6" name="사각형: 잘린 한쪽 모서리 85">
              <a:extLst>
                <a:ext uri="{FF2B5EF4-FFF2-40B4-BE49-F238E27FC236}">
                  <a16:creationId xmlns:a16="http://schemas.microsoft.com/office/drawing/2014/main" id="{06A7A019-2ABC-4998-950D-3AC642C30E08}"/>
                </a:ext>
              </a:extLst>
            </p:cNvPr>
            <p:cNvSpPr/>
            <p:nvPr/>
          </p:nvSpPr>
          <p:spPr>
            <a:xfrm>
              <a:off x="2476779" y="876300"/>
              <a:ext cx="2390495" cy="3338984"/>
            </a:xfrm>
            <a:prstGeom prst="snip1Rect">
              <a:avLst/>
            </a:prstGeom>
            <a:solidFill>
              <a:schemeClr val="tx1">
                <a:lumMod val="75000"/>
                <a:lumOff val="2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사각형: 잘린 한쪽 모서리 88">
              <a:extLst>
                <a:ext uri="{FF2B5EF4-FFF2-40B4-BE49-F238E27FC236}">
                  <a16:creationId xmlns:a16="http://schemas.microsoft.com/office/drawing/2014/main" id="{730270EC-E2A3-4E68-84EB-1C1900DF0C59}"/>
                </a:ext>
              </a:extLst>
            </p:cNvPr>
            <p:cNvSpPr/>
            <p:nvPr/>
          </p:nvSpPr>
          <p:spPr>
            <a:xfrm>
              <a:off x="2652993" y="1315961"/>
              <a:ext cx="1861858" cy="589039"/>
            </a:xfrm>
            <a:prstGeom prst="snip1Rect">
              <a:avLst>
                <a:gd name="adj" fmla="val 37689"/>
              </a:avLst>
            </a:prstGeom>
            <a:solidFill>
              <a:schemeClr val="tx1">
                <a:lumMod val="75000"/>
                <a:lumOff val="25000"/>
              </a:schemeClr>
            </a:solidFill>
            <a:ln w="22225" cmpd="dbl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직사각형 89">
              <a:extLst>
                <a:ext uri="{FF2B5EF4-FFF2-40B4-BE49-F238E27FC236}">
                  <a16:creationId xmlns:a16="http://schemas.microsoft.com/office/drawing/2014/main" id="{A266C1EC-3539-49A7-AF92-AA8A81ACFACD}"/>
                </a:ext>
              </a:extLst>
            </p:cNvPr>
            <p:cNvSpPr/>
            <p:nvPr/>
          </p:nvSpPr>
          <p:spPr>
            <a:xfrm>
              <a:off x="3419476" y="3617989"/>
              <a:ext cx="1095375" cy="235345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4" name="그림 93">
            <a:extLst>
              <a:ext uri="{FF2B5EF4-FFF2-40B4-BE49-F238E27FC236}">
                <a16:creationId xmlns:a16="http://schemas.microsoft.com/office/drawing/2014/main" id="{90D425BC-84A4-4EE3-8102-9F829CD795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9744075" y="0"/>
            <a:ext cx="2447924" cy="531153"/>
          </a:xfrm>
          <a:prstGeom prst="rect">
            <a:avLst/>
          </a:prstGeom>
          <a:noFill/>
          <a:ln w="190500">
            <a:noFill/>
          </a:ln>
          <a:effectLst>
            <a:softEdge rad="127000"/>
          </a:effectLst>
        </p:spPr>
      </p:pic>
      <p:sp>
        <p:nvSpPr>
          <p:cNvPr id="95" name="직사각형 94">
            <a:extLst>
              <a:ext uri="{FF2B5EF4-FFF2-40B4-BE49-F238E27FC236}">
                <a16:creationId xmlns:a16="http://schemas.microsoft.com/office/drawing/2014/main" id="{11536523-C916-43EA-8B17-4CBC2D54B3D9}"/>
              </a:ext>
            </a:extLst>
          </p:cNvPr>
          <p:cNvSpPr/>
          <p:nvPr/>
        </p:nvSpPr>
        <p:spPr>
          <a:xfrm>
            <a:off x="5399314" y="1671309"/>
            <a:ext cx="6792686" cy="525982"/>
          </a:xfrm>
          <a:prstGeom prst="rect">
            <a:avLst/>
          </a:prstGeom>
          <a:gradFill>
            <a:gsLst>
              <a:gs pos="0">
                <a:schemeClr val="accent1">
                  <a:alpha val="60000"/>
                </a:schemeClr>
              </a:gs>
              <a:gs pos="100000">
                <a:schemeClr val="tx1">
                  <a:alpha val="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ko-KR" altLang="en-US" sz="1650" dirty="0">
                <a:latin typeface="제주명조" panose="02000300000000000000" pitchFamily="2" charset="-127"/>
                <a:ea typeface="제주명조" panose="02000300000000000000" pitchFamily="2" charset="-127"/>
              </a:rPr>
              <a:t>성공회대학교 기자재대여시스템</a:t>
            </a:r>
            <a:r>
              <a:rPr lang="en-US" altLang="ko-KR" sz="1650" dirty="0"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endParaRPr lang="ko-KR" altLang="en-US" sz="1650" dirty="0"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9ECBC0AF-3F0C-4716-9B3F-F4914898D1FF}"/>
              </a:ext>
            </a:extLst>
          </p:cNvPr>
          <p:cNvSpPr/>
          <p:nvPr/>
        </p:nvSpPr>
        <p:spPr>
          <a:xfrm>
            <a:off x="10344150" y="6457890"/>
            <a:ext cx="18478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제 </a:t>
            </a:r>
            <a:r>
              <a:rPr lang="en-US" altLang="ko-KR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11</a:t>
            </a:r>
            <a:r>
              <a:rPr lang="ko-KR" altLang="en-US" sz="1000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회 소프트웨어 경진대회</a:t>
            </a:r>
            <a:endParaRPr lang="en-US" altLang="ko-KR" sz="10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endParaRPr lang="en-US" altLang="ko-KR" sz="1000" dirty="0">
              <a:solidFill>
                <a:prstClr val="white"/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</p:txBody>
      </p:sp>
      <p:sp>
        <p:nvSpPr>
          <p:cNvPr id="93" name="직사각형 92">
            <a:extLst>
              <a:ext uri="{FF2B5EF4-FFF2-40B4-BE49-F238E27FC236}">
                <a16:creationId xmlns:a16="http://schemas.microsoft.com/office/drawing/2014/main" id="{1FC93507-C581-45F6-B139-97732E557086}"/>
              </a:ext>
            </a:extLst>
          </p:cNvPr>
          <p:cNvSpPr/>
          <p:nvPr/>
        </p:nvSpPr>
        <p:spPr>
          <a:xfrm>
            <a:off x="5297424" y="4959770"/>
            <a:ext cx="6096000" cy="102887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 - </a:t>
            </a:r>
            <a:r>
              <a:rPr lang="ko-KR" altLang="en-US" i="1" dirty="0">
                <a:solidFill>
                  <a:prstClr val="white"/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실용성</a:t>
            </a:r>
            <a:endParaRPr lang="en-US" altLang="ko-KR" sz="1200" dirty="0">
              <a:solidFill>
                <a:prstClr val="white">
                  <a:lumMod val="85000"/>
                </a:prstClr>
              </a:solidFill>
              <a:latin typeface="제주명조" panose="02000300000000000000" pitchFamily="2" charset="-127"/>
              <a:ea typeface="제주명조" panose="02000300000000000000" pitchFamily="2" charset="-127"/>
            </a:endParaRP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사용자에게 직접적인 영향을 미치는 프로젝트</a:t>
            </a: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	</a:t>
            </a:r>
            <a:r>
              <a:rPr lang="ko-KR" altLang="en-US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사용자에게 발생한 문제를 해결하는 프로젝트</a:t>
            </a:r>
            <a:r>
              <a:rPr lang="en-US" altLang="ko-KR" sz="1200" dirty="0">
                <a:solidFill>
                  <a:prstClr val="white">
                    <a:lumMod val="85000"/>
                  </a:prstClr>
                </a:solidFill>
                <a:latin typeface="제주명조" panose="02000300000000000000" pitchFamily="2" charset="-127"/>
                <a:ea typeface="제주명조" panose="02000300000000000000" pitchFamily="2" charset="-127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100379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1.6|1.7|1.5|1.4|1.4|1.4|1.3|1.3|1.5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|1.5|1.5|1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1.9|3.3|3.3|1|2.9|1.2|3.4|2.6|1.7|1|2.9|2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3.1|2.3|2.2|1.7|3.3|2|2.5|1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4|2.9|3.6|1.4|6.1|1.2|1.2|2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.4|1.4|1.4|1.4|1.3|1.1|0.9|0.9|1.4|1.5|1.7|2.1|2.3|1.6|1.6|1.6|1.5|1.5|1.5|1.4|1.4|1.4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9A2ABD9382E56944B0AAB70EDF46F11B" ma:contentTypeVersion="13" ma:contentTypeDescription="새 문서를 만듭니다." ma:contentTypeScope="" ma:versionID="4354e0c35d014ead349123069c49c04b">
  <xsd:schema xmlns:xsd="http://www.w3.org/2001/XMLSchema" xmlns:xs="http://www.w3.org/2001/XMLSchema" xmlns:p="http://schemas.microsoft.com/office/2006/metadata/properties" xmlns:ns3="c679bc57-3c27-4adb-b3fd-1d8314112250" xmlns:ns4="bd165c85-4524-4125-95f7-e1ca9dc90a5d" targetNamespace="http://schemas.microsoft.com/office/2006/metadata/properties" ma:root="true" ma:fieldsID="575969cf2b77019371c848eea254d51c" ns3:_="" ns4:_="">
    <xsd:import namespace="c679bc57-3c27-4adb-b3fd-1d8314112250"/>
    <xsd:import namespace="bd165c85-4524-4125-95f7-e1ca9dc90a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79bc57-3c27-4adb-b3fd-1d83141122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165c85-4524-4125-95f7-e1ca9dc90a5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43779EB-75A8-4BF3-ACF1-694B7501486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DE202D2-9CEC-4299-A448-565E3C9A2A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79bc57-3c27-4adb-b3fd-1d8314112250"/>
    <ds:schemaRef ds:uri="bd165c85-4524-4125-95f7-e1ca9dc90a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D2B6A26-B2BA-4FE1-986A-29843F76B3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6554</TotalTime>
  <Words>2490</Words>
  <Application>Microsoft Office PowerPoint</Application>
  <PresentationFormat>와이드스크린</PresentationFormat>
  <Paragraphs>315</Paragraphs>
  <Slides>10</Slides>
  <Notes>0</Notes>
  <HiddenSlides>3</HiddenSlides>
  <MMClips>7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제주명조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윤서</dc:creator>
  <cp:lastModifiedBy>김 윤서</cp:lastModifiedBy>
  <cp:revision>24</cp:revision>
  <dcterms:created xsi:type="dcterms:W3CDTF">2020-04-07T23:24:24Z</dcterms:created>
  <dcterms:modified xsi:type="dcterms:W3CDTF">2020-04-15T06:03:16Z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0x0101009A2ABD9382E56944B0AAB70EDF46F11B</vt:lpwstr>
  </property>
</Properties>
</file>

<file path=docProps/thumbnail.jpeg>
</file>